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4" r:id="rId9"/>
    <p:sldId id="265" r:id="rId10"/>
    <p:sldId id="263" r:id="rId11"/>
    <p:sldId id="271" r:id="rId12"/>
    <p:sldId id="272" r:id="rId13"/>
    <p:sldId id="273" r:id="rId14"/>
    <p:sldId id="266" r:id="rId15"/>
    <p:sldId id="267" r:id="rId16"/>
    <p:sldId id="268" r:id="rId17"/>
    <p:sldId id="269" r:id="rId18"/>
    <p:sldId id="27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임 민서" initials="임민" lastIdx="1" clrIdx="0">
    <p:extLst>
      <p:ext uri="{19B8F6BF-5375-455C-9EA6-DF929625EA0E}">
        <p15:presenceInfo xmlns:p15="http://schemas.microsoft.com/office/powerpoint/2012/main" userId="001bf1e6434bb2f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4401B8-252C-414F-BD14-87D0ECE8CAD2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pPr latinLnBrk="1"/>
          <a:endParaRPr lang="ko-KR" altLang="en-US"/>
        </a:p>
      </dgm:t>
    </dgm:pt>
    <dgm:pt modelId="{CD87AA55-8108-4F95-9F5A-2F8E85DF57F9}">
      <dgm:prSet phldrT="[텍스트]"/>
      <dgm:spPr/>
      <dgm:t>
        <a:bodyPr/>
        <a:lstStyle/>
        <a:p>
          <a:pPr latinLnBrk="1"/>
          <a:r>
            <a:rPr lang="en-US" altLang="ko-KR" dirty="0"/>
            <a:t>HOME</a:t>
          </a:r>
          <a:endParaRPr lang="ko-KR" altLang="en-US" dirty="0"/>
        </a:p>
      </dgm:t>
    </dgm:pt>
    <dgm:pt modelId="{D2A32662-1EB5-4106-A8B0-5593DECFA9A3}" type="parTrans" cxnId="{EADE87C9-B459-4FF0-99BD-7BD951BFD3D7}">
      <dgm:prSet/>
      <dgm:spPr/>
      <dgm:t>
        <a:bodyPr/>
        <a:lstStyle/>
        <a:p>
          <a:pPr latinLnBrk="1"/>
          <a:endParaRPr lang="ko-KR" altLang="en-US"/>
        </a:p>
      </dgm:t>
    </dgm:pt>
    <dgm:pt modelId="{A7B65072-C641-4D71-AFFF-BD5F61CFC13E}" type="sibTrans" cxnId="{EADE87C9-B459-4FF0-99BD-7BD951BFD3D7}">
      <dgm:prSet/>
      <dgm:spPr/>
      <dgm:t>
        <a:bodyPr/>
        <a:lstStyle/>
        <a:p>
          <a:pPr latinLnBrk="1"/>
          <a:endParaRPr lang="ko-KR" altLang="en-US"/>
        </a:p>
      </dgm:t>
    </dgm:pt>
    <dgm:pt modelId="{C7531D3E-C57F-43DB-A92C-091EC5B34F93}" type="asst">
      <dgm:prSet phldrT="[텍스트]"/>
      <dgm:spPr/>
      <dgm:t>
        <a:bodyPr/>
        <a:lstStyle/>
        <a:p>
          <a:pPr latinLnBrk="1"/>
          <a:r>
            <a:rPr lang="ko-KR" altLang="en-US" dirty="0"/>
            <a:t>로그인</a:t>
          </a:r>
        </a:p>
      </dgm:t>
    </dgm:pt>
    <dgm:pt modelId="{3CA9C4F5-BCEF-4037-A889-AFF56D704F86}" type="parTrans" cxnId="{2B736260-B21E-474C-BBF6-ED173076C078}">
      <dgm:prSet/>
      <dgm:spPr/>
      <dgm:t>
        <a:bodyPr/>
        <a:lstStyle/>
        <a:p>
          <a:pPr latinLnBrk="1"/>
          <a:endParaRPr lang="ko-KR" altLang="en-US"/>
        </a:p>
      </dgm:t>
    </dgm:pt>
    <dgm:pt modelId="{13EC4EC4-1A69-4E3B-9413-8AA0333DF44C}" type="sibTrans" cxnId="{2B736260-B21E-474C-BBF6-ED173076C078}">
      <dgm:prSet/>
      <dgm:spPr/>
      <dgm:t>
        <a:bodyPr/>
        <a:lstStyle/>
        <a:p>
          <a:pPr latinLnBrk="1"/>
          <a:endParaRPr lang="ko-KR" altLang="en-US"/>
        </a:p>
      </dgm:t>
    </dgm:pt>
    <dgm:pt modelId="{DEC0730A-5295-4869-A7F3-22576CF77106}">
      <dgm:prSet phldrT="[텍스트]"/>
      <dgm:spPr/>
      <dgm:t>
        <a:bodyPr/>
        <a:lstStyle/>
        <a:p>
          <a:pPr latinLnBrk="1"/>
          <a:r>
            <a:rPr lang="ko-KR" altLang="en-US" dirty="0" err="1"/>
            <a:t>뷰라인</a:t>
          </a:r>
          <a:r>
            <a:rPr lang="ko-KR" altLang="en-US" dirty="0"/>
            <a:t> 소개</a:t>
          </a:r>
        </a:p>
      </dgm:t>
    </dgm:pt>
    <dgm:pt modelId="{A3BBF365-7196-46C8-B0B3-480C0006FA00}" type="parTrans" cxnId="{75F2312A-F733-4F77-B95A-B66FC4DC177A}">
      <dgm:prSet/>
      <dgm:spPr/>
      <dgm:t>
        <a:bodyPr/>
        <a:lstStyle/>
        <a:p>
          <a:pPr latinLnBrk="1"/>
          <a:endParaRPr lang="ko-KR" altLang="en-US"/>
        </a:p>
      </dgm:t>
    </dgm:pt>
    <dgm:pt modelId="{FF48FA6B-8D84-4237-8CDC-F0804267ACF0}" type="sibTrans" cxnId="{75F2312A-F733-4F77-B95A-B66FC4DC177A}">
      <dgm:prSet/>
      <dgm:spPr/>
      <dgm:t>
        <a:bodyPr/>
        <a:lstStyle/>
        <a:p>
          <a:pPr latinLnBrk="1"/>
          <a:endParaRPr lang="ko-KR" altLang="en-US"/>
        </a:p>
      </dgm:t>
    </dgm:pt>
    <dgm:pt modelId="{0813F840-5A08-4AFF-98CE-D8AD7E440F55}">
      <dgm:prSet phldrT="[텍스트]"/>
      <dgm:spPr/>
      <dgm:t>
        <a:bodyPr/>
        <a:lstStyle/>
        <a:p>
          <a:pPr latinLnBrk="1"/>
          <a:r>
            <a:rPr lang="ko-KR" altLang="en-US" dirty="0" err="1"/>
            <a:t>쁘띠</a:t>
          </a:r>
          <a:r>
            <a:rPr lang="ko-KR" altLang="en-US" dirty="0"/>
            <a:t> 클리닉</a:t>
          </a:r>
        </a:p>
      </dgm:t>
    </dgm:pt>
    <dgm:pt modelId="{5DD44653-F171-4F0F-879B-84415975A15C}" type="parTrans" cxnId="{041EFB72-8377-4742-A8A2-E71DE8CE715B}">
      <dgm:prSet/>
      <dgm:spPr/>
      <dgm:t>
        <a:bodyPr/>
        <a:lstStyle/>
        <a:p>
          <a:pPr latinLnBrk="1"/>
          <a:endParaRPr lang="ko-KR" altLang="en-US"/>
        </a:p>
      </dgm:t>
    </dgm:pt>
    <dgm:pt modelId="{5ED66B22-1982-436C-B7A9-0B7FF9BC5FAD}" type="sibTrans" cxnId="{041EFB72-8377-4742-A8A2-E71DE8CE715B}">
      <dgm:prSet/>
      <dgm:spPr/>
      <dgm:t>
        <a:bodyPr/>
        <a:lstStyle/>
        <a:p>
          <a:pPr latinLnBrk="1"/>
          <a:endParaRPr lang="ko-KR" altLang="en-US"/>
        </a:p>
      </dgm:t>
    </dgm:pt>
    <dgm:pt modelId="{169C186C-60A4-41AC-A204-CF1CABD7962D}">
      <dgm:prSet phldrT="[텍스트]"/>
      <dgm:spPr/>
      <dgm:t>
        <a:bodyPr/>
        <a:lstStyle/>
        <a:p>
          <a:pPr latinLnBrk="1"/>
          <a:r>
            <a:rPr lang="ko-KR" altLang="en-US" dirty="0"/>
            <a:t>레이저 클리닉</a:t>
          </a:r>
        </a:p>
      </dgm:t>
    </dgm:pt>
    <dgm:pt modelId="{645C30A0-5537-4FCD-9D02-434CF6E69942}" type="parTrans" cxnId="{803CF9F4-5F3B-42A6-8676-A4233D34180F}">
      <dgm:prSet/>
      <dgm:spPr/>
      <dgm:t>
        <a:bodyPr/>
        <a:lstStyle/>
        <a:p>
          <a:pPr latinLnBrk="1"/>
          <a:endParaRPr lang="ko-KR" altLang="en-US"/>
        </a:p>
      </dgm:t>
    </dgm:pt>
    <dgm:pt modelId="{C50EFA5E-B069-4EB6-9C60-F305593E84C9}" type="sibTrans" cxnId="{803CF9F4-5F3B-42A6-8676-A4233D34180F}">
      <dgm:prSet/>
      <dgm:spPr/>
      <dgm:t>
        <a:bodyPr/>
        <a:lstStyle/>
        <a:p>
          <a:pPr latinLnBrk="1"/>
          <a:endParaRPr lang="ko-KR" altLang="en-US"/>
        </a:p>
      </dgm:t>
    </dgm:pt>
    <dgm:pt modelId="{8EF64A5E-66C4-44E6-A577-17F5253E4C92}" type="asst">
      <dgm:prSet phldrT="[텍스트]"/>
      <dgm:spPr/>
      <dgm:t>
        <a:bodyPr/>
        <a:lstStyle/>
        <a:p>
          <a:pPr latinLnBrk="1"/>
          <a:r>
            <a:rPr lang="ko-KR" altLang="en-US" dirty="0"/>
            <a:t>회원가입</a:t>
          </a:r>
        </a:p>
      </dgm:t>
    </dgm:pt>
    <dgm:pt modelId="{391ECD9F-A39B-494B-9942-FBD81C6EDD4E}" type="parTrans" cxnId="{F6D22D54-EA5A-48FB-8C99-B695865B644F}">
      <dgm:prSet/>
      <dgm:spPr/>
      <dgm:t>
        <a:bodyPr/>
        <a:lstStyle/>
        <a:p>
          <a:pPr latinLnBrk="1"/>
          <a:endParaRPr lang="ko-KR" altLang="en-US"/>
        </a:p>
      </dgm:t>
    </dgm:pt>
    <dgm:pt modelId="{AD044924-2F52-4D00-9106-7872D37911CE}" type="sibTrans" cxnId="{F6D22D54-EA5A-48FB-8C99-B695865B644F}">
      <dgm:prSet/>
      <dgm:spPr/>
      <dgm:t>
        <a:bodyPr/>
        <a:lstStyle/>
        <a:p>
          <a:pPr latinLnBrk="1"/>
          <a:endParaRPr lang="ko-KR" altLang="en-US"/>
        </a:p>
      </dgm:t>
    </dgm:pt>
    <dgm:pt modelId="{1298D196-EE09-4E41-ADC7-9E7398266C9A}" type="asst">
      <dgm:prSet/>
      <dgm:spPr/>
      <dgm:t>
        <a:bodyPr/>
        <a:lstStyle/>
        <a:p>
          <a:pPr latinLnBrk="1"/>
          <a:r>
            <a:rPr lang="ko-KR" altLang="en-US" dirty="0"/>
            <a:t>아이디 찾기</a:t>
          </a:r>
        </a:p>
      </dgm:t>
    </dgm:pt>
    <dgm:pt modelId="{A4F7CE80-EEB5-40BD-B712-F4DF010F0B46}" type="parTrans" cxnId="{C69746A4-D940-4D59-A653-8E029D8610CA}">
      <dgm:prSet/>
      <dgm:spPr/>
      <dgm:t>
        <a:bodyPr/>
        <a:lstStyle/>
        <a:p>
          <a:pPr latinLnBrk="1"/>
          <a:endParaRPr lang="ko-KR" altLang="en-US"/>
        </a:p>
      </dgm:t>
    </dgm:pt>
    <dgm:pt modelId="{638F8702-DD33-4C68-85BB-86E3A80CD5E0}" type="sibTrans" cxnId="{C69746A4-D940-4D59-A653-8E029D8610CA}">
      <dgm:prSet/>
      <dgm:spPr/>
      <dgm:t>
        <a:bodyPr/>
        <a:lstStyle/>
        <a:p>
          <a:pPr latinLnBrk="1"/>
          <a:endParaRPr lang="ko-KR" altLang="en-US"/>
        </a:p>
      </dgm:t>
    </dgm:pt>
    <dgm:pt modelId="{FA695181-E8A5-4330-8065-BC1E55CF1B72}" type="asst">
      <dgm:prSet/>
      <dgm:spPr/>
      <dgm:t>
        <a:bodyPr/>
        <a:lstStyle/>
        <a:p>
          <a:pPr latinLnBrk="1"/>
          <a:r>
            <a:rPr lang="ko-KR" altLang="en-US" dirty="0"/>
            <a:t>비밀번호 찾기</a:t>
          </a:r>
        </a:p>
      </dgm:t>
    </dgm:pt>
    <dgm:pt modelId="{5B4CFD66-DBF2-43F1-B72F-9F5C037D2C24}" type="parTrans" cxnId="{C2C2D84C-266C-4D55-9ED7-E6E2565034D4}">
      <dgm:prSet/>
      <dgm:spPr/>
      <dgm:t>
        <a:bodyPr/>
        <a:lstStyle/>
        <a:p>
          <a:pPr latinLnBrk="1"/>
          <a:endParaRPr lang="ko-KR" altLang="en-US"/>
        </a:p>
      </dgm:t>
    </dgm:pt>
    <dgm:pt modelId="{EDDEB584-9A7C-45E2-A1CF-2C910217BAE4}" type="sibTrans" cxnId="{C2C2D84C-266C-4D55-9ED7-E6E2565034D4}">
      <dgm:prSet/>
      <dgm:spPr/>
      <dgm:t>
        <a:bodyPr/>
        <a:lstStyle/>
        <a:p>
          <a:pPr latinLnBrk="1"/>
          <a:endParaRPr lang="ko-KR" altLang="en-US"/>
        </a:p>
      </dgm:t>
    </dgm:pt>
    <dgm:pt modelId="{94F1A286-F5F3-4D23-A901-3FBDE27FD35B}" type="asst">
      <dgm:prSet/>
      <dgm:spPr/>
      <dgm:t>
        <a:bodyPr/>
        <a:lstStyle/>
        <a:p>
          <a:pPr latinLnBrk="1"/>
          <a:r>
            <a:rPr lang="ko-KR" altLang="en-US" dirty="0"/>
            <a:t>회원가입 약관</a:t>
          </a:r>
        </a:p>
      </dgm:t>
    </dgm:pt>
    <dgm:pt modelId="{2AF39B1D-47FE-4E99-83E1-9C5461CB66CD}" type="parTrans" cxnId="{899E7EDE-4FC6-4638-A967-A9197001B3A2}">
      <dgm:prSet/>
      <dgm:spPr/>
      <dgm:t>
        <a:bodyPr/>
        <a:lstStyle/>
        <a:p>
          <a:pPr latinLnBrk="1"/>
          <a:endParaRPr lang="ko-KR" altLang="en-US"/>
        </a:p>
      </dgm:t>
    </dgm:pt>
    <dgm:pt modelId="{562AF270-3F38-4F58-9C11-A0BD1E2F7AF4}" type="sibTrans" cxnId="{899E7EDE-4FC6-4638-A967-A9197001B3A2}">
      <dgm:prSet/>
      <dgm:spPr/>
      <dgm:t>
        <a:bodyPr/>
        <a:lstStyle/>
        <a:p>
          <a:pPr latinLnBrk="1"/>
          <a:endParaRPr lang="ko-KR" altLang="en-US"/>
        </a:p>
      </dgm:t>
    </dgm:pt>
    <dgm:pt modelId="{0426EADF-213D-44DD-9B6A-A1EE7D85FE8B}" type="asst">
      <dgm:prSet/>
      <dgm:spPr/>
      <dgm:t>
        <a:bodyPr/>
        <a:lstStyle/>
        <a:p>
          <a:pPr latinLnBrk="1"/>
          <a:r>
            <a:rPr lang="ko-KR" altLang="en-US" dirty="0"/>
            <a:t>회원 정보 입력</a:t>
          </a:r>
        </a:p>
      </dgm:t>
    </dgm:pt>
    <dgm:pt modelId="{7D3617B6-F3BE-4428-93E8-D3C1D8BF820A}" type="parTrans" cxnId="{6FEA628C-2266-4C8A-9819-BD381C814C52}">
      <dgm:prSet/>
      <dgm:spPr/>
      <dgm:t>
        <a:bodyPr/>
        <a:lstStyle/>
        <a:p>
          <a:pPr latinLnBrk="1"/>
          <a:endParaRPr lang="ko-KR" altLang="en-US"/>
        </a:p>
      </dgm:t>
    </dgm:pt>
    <dgm:pt modelId="{1EE6E41D-9C17-47DC-9CD9-22DF190C9B6D}" type="sibTrans" cxnId="{6FEA628C-2266-4C8A-9819-BD381C814C52}">
      <dgm:prSet/>
      <dgm:spPr/>
      <dgm:t>
        <a:bodyPr/>
        <a:lstStyle/>
        <a:p>
          <a:pPr latinLnBrk="1"/>
          <a:endParaRPr lang="ko-KR" altLang="en-US"/>
        </a:p>
      </dgm:t>
    </dgm:pt>
    <dgm:pt modelId="{F067D0B4-2BCE-4370-A338-69C3A535596E}">
      <dgm:prSet phldrT="[텍스트]"/>
      <dgm:spPr/>
      <dgm:t>
        <a:bodyPr/>
        <a:lstStyle/>
        <a:p>
          <a:pPr latinLnBrk="1"/>
          <a:r>
            <a:rPr lang="en-US" altLang="ko-KR" dirty="0"/>
            <a:t>VL</a:t>
          </a:r>
          <a:r>
            <a:rPr lang="ko-KR" altLang="en-US" dirty="0" err="1"/>
            <a:t>시그니처</a:t>
          </a:r>
          <a:endParaRPr lang="ko-KR" altLang="en-US" dirty="0"/>
        </a:p>
      </dgm:t>
    </dgm:pt>
    <dgm:pt modelId="{81243C23-841A-40F3-82A1-FDEF285DB6DF}" type="parTrans" cxnId="{DB1B194D-C9EE-4FA5-BD15-C112614E0D98}">
      <dgm:prSet/>
      <dgm:spPr/>
      <dgm:t>
        <a:bodyPr/>
        <a:lstStyle/>
        <a:p>
          <a:pPr latinLnBrk="1"/>
          <a:endParaRPr lang="ko-KR" altLang="en-US"/>
        </a:p>
      </dgm:t>
    </dgm:pt>
    <dgm:pt modelId="{2A86EF2C-6CC5-405A-8B0C-CD7381EBAD27}" type="sibTrans" cxnId="{DB1B194D-C9EE-4FA5-BD15-C112614E0D98}">
      <dgm:prSet/>
      <dgm:spPr/>
      <dgm:t>
        <a:bodyPr/>
        <a:lstStyle/>
        <a:p>
          <a:pPr latinLnBrk="1"/>
          <a:endParaRPr lang="ko-KR" altLang="en-US"/>
        </a:p>
      </dgm:t>
    </dgm:pt>
    <dgm:pt modelId="{269FC904-EA3B-4CB6-876A-AE6AE8BD34E4}">
      <dgm:prSet phldrT="[텍스트]"/>
      <dgm:spPr/>
      <dgm:t>
        <a:bodyPr/>
        <a:lstStyle/>
        <a:p>
          <a:pPr latinLnBrk="1"/>
          <a:r>
            <a:rPr lang="ko-KR" altLang="en-US" dirty="0"/>
            <a:t>커뮤니티</a:t>
          </a:r>
        </a:p>
      </dgm:t>
    </dgm:pt>
    <dgm:pt modelId="{8EA7F7D0-3885-4372-9C3E-E0ABEBDADBA7}" type="parTrans" cxnId="{7E06A8FF-925D-4FCE-9A76-8BCAE1111A35}">
      <dgm:prSet/>
      <dgm:spPr/>
      <dgm:t>
        <a:bodyPr/>
        <a:lstStyle/>
        <a:p>
          <a:pPr latinLnBrk="1"/>
          <a:endParaRPr lang="ko-KR" altLang="en-US"/>
        </a:p>
      </dgm:t>
    </dgm:pt>
    <dgm:pt modelId="{83E5D46B-C8C9-4F39-9B5E-73C1870FB966}" type="sibTrans" cxnId="{7E06A8FF-925D-4FCE-9A76-8BCAE1111A35}">
      <dgm:prSet/>
      <dgm:spPr/>
      <dgm:t>
        <a:bodyPr/>
        <a:lstStyle/>
        <a:p>
          <a:pPr latinLnBrk="1"/>
          <a:endParaRPr lang="ko-KR" altLang="en-US"/>
        </a:p>
      </dgm:t>
    </dgm:pt>
    <dgm:pt modelId="{1123653F-E2CC-44D6-A4E1-1546D89AFFDE}">
      <dgm:prSet phldrT="[텍스트]"/>
      <dgm:spPr/>
      <dgm:t>
        <a:bodyPr/>
        <a:lstStyle/>
        <a:p>
          <a:pPr latinLnBrk="1"/>
          <a:r>
            <a:rPr lang="ko-KR" altLang="en-US" dirty="0"/>
            <a:t>바디 클리닉</a:t>
          </a:r>
        </a:p>
      </dgm:t>
    </dgm:pt>
    <dgm:pt modelId="{06B377E8-84B6-428C-AB82-0BD1D6D48744}" type="parTrans" cxnId="{2D212E26-6329-4D99-A713-65EF9D7D19BD}">
      <dgm:prSet/>
      <dgm:spPr/>
      <dgm:t>
        <a:bodyPr/>
        <a:lstStyle/>
        <a:p>
          <a:pPr latinLnBrk="1"/>
          <a:endParaRPr lang="ko-KR" altLang="en-US"/>
        </a:p>
      </dgm:t>
    </dgm:pt>
    <dgm:pt modelId="{5235EDBC-829E-4572-9212-A01812C7B7FA}" type="sibTrans" cxnId="{2D212E26-6329-4D99-A713-65EF9D7D19BD}">
      <dgm:prSet/>
      <dgm:spPr/>
      <dgm:t>
        <a:bodyPr/>
        <a:lstStyle/>
        <a:p>
          <a:pPr latinLnBrk="1"/>
          <a:endParaRPr lang="ko-KR" altLang="en-US"/>
        </a:p>
      </dgm:t>
    </dgm:pt>
    <dgm:pt modelId="{3C46C221-84D8-4B5A-8986-95B766DA52AE}" type="asst">
      <dgm:prSet/>
      <dgm:spPr/>
      <dgm:t>
        <a:bodyPr/>
        <a:lstStyle/>
        <a:p>
          <a:pPr latinLnBrk="1"/>
          <a:r>
            <a:rPr lang="ko-KR" altLang="en-US" dirty="0"/>
            <a:t>병원 소개</a:t>
          </a:r>
        </a:p>
      </dgm:t>
    </dgm:pt>
    <dgm:pt modelId="{B1F49EA6-701D-4E76-A940-CD11E4D7B6F0}" type="parTrans" cxnId="{288889D4-C845-4A39-B0FF-8A82C747C81B}">
      <dgm:prSet/>
      <dgm:spPr/>
      <dgm:t>
        <a:bodyPr/>
        <a:lstStyle/>
        <a:p>
          <a:pPr latinLnBrk="1"/>
          <a:endParaRPr lang="ko-KR" altLang="en-US"/>
        </a:p>
      </dgm:t>
    </dgm:pt>
    <dgm:pt modelId="{3A8FC03B-6900-4A7B-ACEB-758582415D38}" type="sibTrans" cxnId="{288889D4-C845-4A39-B0FF-8A82C747C81B}">
      <dgm:prSet/>
      <dgm:spPr/>
      <dgm:t>
        <a:bodyPr/>
        <a:lstStyle/>
        <a:p>
          <a:pPr latinLnBrk="1"/>
          <a:endParaRPr lang="ko-KR" altLang="en-US"/>
        </a:p>
      </dgm:t>
    </dgm:pt>
    <dgm:pt modelId="{426947ED-9E15-42A0-9241-6227B449569A}" type="asst">
      <dgm:prSet/>
      <dgm:spPr/>
      <dgm:t>
        <a:bodyPr/>
        <a:lstStyle/>
        <a:p>
          <a:pPr latinLnBrk="1"/>
          <a:r>
            <a:rPr lang="ko-KR" altLang="en-US" dirty="0"/>
            <a:t>의료진 소개</a:t>
          </a:r>
        </a:p>
      </dgm:t>
    </dgm:pt>
    <dgm:pt modelId="{C789B1CF-BA53-46E8-985F-ED1994B3759D}" type="parTrans" cxnId="{2F7116EB-A428-4265-BAA5-6D0785641C2B}">
      <dgm:prSet/>
      <dgm:spPr/>
      <dgm:t>
        <a:bodyPr/>
        <a:lstStyle/>
        <a:p>
          <a:pPr latinLnBrk="1"/>
          <a:endParaRPr lang="ko-KR" altLang="en-US"/>
        </a:p>
      </dgm:t>
    </dgm:pt>
    <dgm:pt modelId="{20DA38C7-1858-4F1E-813C-74EFC2370843}" type="sibTrans" cxnId="{2F7116EB-A428-4265-BAA5-6D0785641C2B}">
      <dgm:prSet/>
      <dgm:spPr/>
      <dgm:t>
        <a:bodyPr/>
        <a:lstStyle/>
        <a:p>
          <a:pPr latinLnBrk="1"/>
          <a:endParaRPr lang="ko-KR" altLang="en-US"/>
        </a:p>
      </dgm:t>
    </dgm:pt>
    <dgm:pt modelId="{6C76C634-7090-4CA3-A81A-93DB7DC01019}" type="asst">
      <dgm:prSet/>
      <dgm:spPr/>
      <dgm:t>
        <a:bodyPr/>
        <a:lstStyle/>
        <a:p>
          <a:pPr latinLnBrk="1"/>
          <a:r>
            <a:rPr lang="ko-KR" altLang="en-US" dirty="0"/>
            <a:t>미백</a:t>
          </a:r>
          <a:r>
            <a:rPr lang="en-US" altLang="ko-KR" dirty="0"/>
            <a:t>/</a:t>
          </a:r>
          <a:r>
            <a:rPr lang="ko-KR" altLang="en-US" dirty="0"/>
            <a:t>스킨케어</a:t>
          </a:r>
        </a:p>
      </dgm:t>
    </dgm:pt>
    <dgm:pt modelId="{E1B4B25C-C7F0-4F15-812D-7EF287E69605}" type="parTrans" cxnId="{BBC95299-5350-42F3-AFD3-058E03850DBE}">
      <dgm:prSet/>
      <dgm:spPr/>
      <dgm:t>
        <a:bodyPr/>
        <a:lstStyle/>
        <a:p>
          <a:pPr latinLnBrk="1"/>
          <a:endParaRPr lang="ko-KR" altLang="en-US"/>
        </a:p>
      </dgm:t>
    </dgm:pt>
    <dgm:pt modelId="{070CDEB7-6C3E-4ECB-8932-FF0002037CF3}" type="sibTrans" cxnId="{BBC95299-5350-42F3-AFD3-058E03850DBE}">
      <dgm:prSet/>
      <dgm:spPr/>
      <dgm:t>
        <a:bodyPr/>
        <a:lstStyle/>
        <a:p>
          <a:pPr latinLnBrk="1"/>
          <a:endParaRPr lang="ko-KR" altLang="en-US"/>
        </a:p>
      </dgm:t>
    </dgm:pt>
    <dgm:pt modelId="{094BC136-9935-43AA-BC23-1197C070CFBA}" type="asst">
      <dgm:prSet/>
      <dgm:spPr/>
      <dgm:t>
        <a:bodyPr/>
        <a:lstStyle/>
        <a:p>
          <a:pPr latinLnBrk="1"/>
          <a:r>
            <a:rPr lang="ko-KR" altLang="en-US" dirty="0"/>
            <a:t>여드름 케어</a:t>
          </a:r>
        </a:p>
      </dgm:t>
    </dgm:pt>
    <dgm:pt modelId="{E248E4A0-A005-4A0F-943D-E315F271FAB6}" type="parTrans" cxnId="{D513C438-C809-47B8-A36E-C4E150B2A24F}">
      <dgm:prSet/>
      <dgm:spPr/>
      <dgm:t>
        <a:bodyPr/>
        <a:lstStyle/>
        <a:p>
          <a:pPr latinLnBrk="1"/>
          <a:endParaRPr lang="ko-KR" altLang="en-US"/>
        </a:p>
      </dgm:t>
    </dgm:pt>
    <dgm:pt modelId="{AEE6750C-E9BC-474C-9DD7-A3ACE0272A99}" type="sibTrans" cxnId="{D513C438-C809-47B8-A36E-C4E150B2A24F}">
      <dgm:prSet/>
      <dgm:spPr/>
      <dgm:t>
        <a:bodyPr/>
        <a:lstStyle/>
        <a:p>
          <a:pPr latinLnBrk="1"/>
          <a:endParaRPr lang="ko-KR" altLang="en-US"/>
        </a:p>
      </dgm:t>
    </dgm:pt>
    <dgm:pt modelId="{12635032-A9B2-476A-A2EB-5A50283143F8}" type="asst">
      <dgm:prSet/>
      <dgm:spPr/>
      <dgm:t>
        <a:bodyPr/>
        <a:lstStyle/>
        <a:p>
          <a:pPr latinLnBrk="1"/>
          <a:r>
            <a:rPr lang="ko-KR" altLang="en-US" dirty="0" err="1"/>
            <a:t>슬림바디라인</a:t>
          </a:r>
          <a:endParaRPr lang="ko-KR" altLang="en-US" dirty="0"/>
        </a:p>
      </dgm:t>
    </dgm:pt>
    <dgm:pt modelId="{194BB3D2-3417-4961-9D0A-25A7E43A539A}" type="parTrans" cxnId="{D4574826-D6DC-454F-AB77-D5923AC5675D}">
      <dgm:prSet/>
      <dgm:spPr/>
      <dgm:t>
        <a:bodyPr/>
        <a:lstStyle/>
        <a:p>
          <a:pPr latinLnBrk="1"/>
          <a:endParaRPr lang="ko-KR" altLang="en-US"/>
        </a:p>
      </dgm:t>
    </dgm:pt>
    <dgm:pt modelId="{B9C5A6D7-6A15-4817-80EA-25583A45D2EE}" type="sibTrans" cxnId="{D4574826-D6DC-454F-AB77-D5923AC5675D}">
      <dgm:prSet/>
      <dgm:spPr/>
      <dgm:t>
        <a:bodyPr/>
        <a:lstStyle/>
        <a:p>
          <a:pPr latinLnBrk="1"/>
          <a:endParaRPr lang="ko-KR" altLang="en-US"/>
        </a:p>
      </dgm:t>
    </dgm:pt>
    <dgm:pt modelId="{E05BB3E6-AD70-4FCD-8A77-C0FED63F0890}" type="asst">
      <dgm:prSet/>
      <dgm:spPr/>
      <dgm:t>
        <a:bodyPr/>
        <a:lstStyle/>
        <a:p>
          <a:pPr latinLnBrk="1"/>
          <a:r>
            <a:rPr lang="ko-KR" altLang="en-US" dirty="0"/>
            <a:t>두피 케어</a:t>
          </a:r>
        </a:p>
      </dgm:t>
    </dgm:pt>
    <dgm:pt modelId="{EA1E8708-D3CE-4075-9C60-8449CB183730}" type="parTrans" cxnId="{076DE9F5-18F4-4E30-8705-C1A10D7A9D41}">
      <dgm:prSet/>
      <dgm:spPr/>
      <dgm:t>
        <a:bodyPr/>
        <a:lstStyle/>
        <a:p>
          <a:pPr latinLnBrk="1"/>
          <a:endParaRPr lang="ko-KR" altLang="en-US"/>
        </a:p>
      </dgm:t>
    </dgm:pt>
    <dgm:pt modelId="{B3C2A2AC-E3A4-41F8-B037-13A481DF571A}" type="sibTrans" cxnId="{076DE9F5-18F4-4E30-8705-C1A10D7A9D41}">
      <dgm:prSet/>
      <dgm:spPr/>
      <dgm:t>
        <a:bodyPr/>
        <a:lstStyle/>
        <a:p>
          <a:pPr latinLnBrk="1"/>
          <a:endParaRPr lang="ko-KR" altLang="en-US"/>
        </a:p>
      </dgm:t>
    </dgm:pt>
    <dgm:pt modelId="{24CDE941-B764-413A-A002-0D142B2812DF}" type="asst">
      <dgm:prSet/>
      <dgm:spPr/>
      <dgm:t>
        <a:bodyPr/>
        <a:lstStyle/>
        <a:p>
          <a:pPr latinLnBrk="1"/>
          <a:r>
            <a:rPr lang="ko-KR" altLang="en-US" dirty="0"/>
            <a:t>보톡스</a:t>
          </a:r>
        </a:p>
      </dgm:t>
    </dgm:pt>
    <dgm:pt modelId="{9CBB026D-0DB2-481D-BD74-51588F679EB3}" type="parTrans" cxnId="{E9B080F4-67D5-4192-9A08-D7D5496E51B7}">
      <dgm:prSet/>
      <dgm:spPr/>
      <dgm:t>
        <a:bodyPr/>
        <a:lstStyle/>
        <a:p>
          <a:pPr latinLnBrk="1"/>
          <a:endParaRPr lang="ko-KR" altLang="en-US"/>
        </a:p>
      </dgm:t>
    </dgm:pt>
    <dgm:pt modelId="{FCC3FF50-EF96-4A71-A6AC-1C062FD054DE}" type="sibTrans" cxnId="{E9B080F4-67D5-4192-9A08-D7D5496E51B7}">
      <dgm:prSet/>
      <dgm:spPr/>
      <dgm:t>
        <a:bodyPr/>
        <a:lstStyle/>
        <a:p>
          <a:pPr latinLnBrk="1"/>
          <a:endParaRPr lang="ko-KR" altLang="en-US"/>
        </a:p>
      </dgm:t>
    </dgm:pt>
    <dgm:pt modelId="{5DEBE5B7-373F-4966-B643-9F4ACB57B5BD}" type="asst">
      <dgm:prSet/>
      <dgm:spPr/>
      <dgm:t>
        <a:bodyPr/>
        <a:lstStyle/>
        <a:p>
          <a:pPr latinLnBrk="1"/>
          <a:r>
            <a:rPr lang="ko-KR" altLang="en-US" dirty="0" err="1"/>
            <a:t>동안볼륨필러</a:t>
          </a:r>
          <a:endParaRPr lang="ko-KR" altLang="en-US" dirty="0"/>
        </a:p>
      </dgm:t>
    </dgm:pt>
    <dgm:pt modelId="{B1EC2D38-931C-4A93-AF46-93067F99856D}" type="parTrans" cxnId="{58CEDEFF-298C-49FF-8D21-6B79B9764F40}">
      <dgm:prSet/>
      <dgm:spPr/>
      <dgm:t>
        <a:bodyPr/>
        <a:lstStyle/>
        <a:p>
          <a:pPr latinLnBrk="1"/>
          <a:endParaRPr lang="ko-KR" altLang="en-US"/>
        </a:p>
      </dgm:t>
    </dgm:pt>
    <dgm:pt modelId="{DFD92A72-8A96-4A1D-A5EB-48F1AE4691B9}" type="sibTrans" cxnId="{58CEDEFF-298C-49FF-8D21-6B79B9764F40}">
      <dgm:prSet/>
      <dgm:spPr/>
      <dgm:t>
        <a:bodyPr/>
        <a:lstStyle/>
        <a:p>
          <a:pPr latinLnBrk="1"/>
          <a:endParaRPr lang="ko-KR" altLang="en-US"/>
        </a:p>
      </dgm:t>
    </dgm:pt>
    <dgm:pt modelId="{18C6F902-E092-4B1B-A7F4-CF715A72240B}" type="asst">
      <dgm:prSet/>
      <dgm:spPr/>
      <dgm:t>
        <a:bodyPr/>
        <a:lstStyle/>
        <a:p>
          <a:pPr latinLnBrk="1"/>
          <a:r>
            <a:rPr lang="ko-KR" altLang="en-US" dirty="0" err="1"/>
            <a:t>리프팅</a:t>
          </a:r>
          <a:r>
            <a:rPr lang="en-US" altLang="ko-KR" dirty="0"/>
            <a:t>/</a:t>
          </a:r>
          <a:r>
            <a:rPr lang="ko-KR" altLang="en-US" dirty="0"/>
            <a:t>탄력</a:t>
          </a:r>
        </a:p>
      </dgm:t>
    </dgm:pt>
    <dgm:pt modelId="{2AA7CED1-A5DC-4CBD-8435-D7887AE5D187}" type="parTrans" cxnId="{DA5C6E11-1CC1-4D63-A9DC-E0227AF61AA0}">
      <dgm:prSet/>
      <dgm:spPr/>
      <dgm:t>
        <a:bodyPr/>
        <a:lstStyle/>
        <a:p>
          <a:pPr latinLnBrk="1"/>
          <a:endParaRPr lang="ko-KR" altLang="en-US"/>
        </a:p>
      </dgm:t>
    </dgm:pt>
    <dgm:pt modelId="{D74F688C-0AF3-4D75-B11A-DE6BB811AC3C}" type="sibTrans" cxnId="{DA5C6E11-1CC1-4D63-A9DC-E0227AF61AA0}">
      <dgm:prSet/>
      <dgm:spPr/>
      <dgm:t>
        <a:bodyPr/>
        <a:lstStyle/>
        <a:p>
          <a:pPr latinLnBrk="1"/>
          <a:endParaRPr lang="ko-KR" altLang="en-US"/>
        </a:p>
      </dgm:t>
    </dgm:pt>
    <dgm:pt modelId="{35698A77-D53A-4C6C-A286-AAF640EC8934}" type="asst">
      <dgm:prSet/>
      <dgm:spPr/>
      <dgm:t>
        <a:bodyPr/>
        <a:lstStyle/>
        <a:p>
          <a:pPr latinLnBrk="1"/>
          <a:r>
            <a:rPr lang="ko-KR" altLang="en-US" dirty="0" err="1"/>
            <a:t>슈링크</a:t>
          </a:r>
          <a:endParaRPr lang="ko-KR" altLang="en-US" dirty="0"/>
        </a:p>
      </dgm:t>
    </dgm:pt>
    <dgm:pt modelId="{259DB427-AD30-49B6-A704-55FCB4C3D27C}" type="parTrans" cxnId="{89C48F1C-723D-40A1-8E91-4C254C49B404}">
      <dgm:prSet/>
      <dgm:spPr/>
      <dgm:t>
        <a:bodyPr/>
        <a:lstStyle/>
        <a:p>
          <a:pPr latinLnBrk="1"/>
          <a:endParaRPr lang="ko-KR" altLang="en-US"/>
        </a:p>
      </dgm:t>
    </dgm:pt>
    <dgm:pt modelId="{FDECFE25-4A54-484D-858B-88976C21E3D0}" type="sibTrans" cxnId="{89C48F1C-723D-40A1-8E91-4C254C49B404}">
      <dgm:prSet/>
      <dgm:spPr/>
      <dgm:t>
        <a:bodyPr/>
        <a:lstStyle/>
        <a:p>
          <a:pPr latinLnBrk="1"/>
          <a:endParaRPr lang="ko-KR" altLang="en-US"/>
        </a:p>
      </dgm:t>
    </dgm:pt>
    <dgm:pt modelId="{39EB3556-9523-43C8-8A98-9F44B5E3772E}" type="asst">
      <dgm:prSet/>
      <dgm:spPr/>
      <dgm:t>
        <a:bodyPr/>
        <a:lstStyle/>
        <a:p>
          <a:pPr latinLnBrk="1"/>
          <a:r>
            <a:rPr lang="ko-KR" altLang="en-US" dirty="0"/>
            <a:t>여드름 흉터</a:t>
          </a:r>
          <a:r>
            <a:rPr lang="en-US" altLang="ko-KR" dirty="0"/>
            <a:t>/</a:t>
          </a:r>
          <a:r>
            <a:rPr lang="ko-KR" altLang="en-US" dirty="0"/>
            <a:t>모공</a:t>
          </a:r>
        </a:p>
      </dgm:t>
    </dgm:pt>
    <dgm:pt modelId="{F4D8DF45-35F0-4971-B9FF-9A22A8FF035C}" type="parTrans" cxnId="{1352D0E7-C670-4C9F-A6C7-0C778CD23581}">
      <dgm:prSet/>
      <dgm:spPr/>
      <dgm:t>
        <a:bodyPr/>
        <a:lstStyle/>
        <a:p>
          <a:pPr latinLnBrk="1"/>
          <a:endParaRPr lang="ko-KR" altLang="en-US"/>
        </a:p>
      </dgm:t>
    </dgm:pt>
    <dgm:pt modelId="{C63550F1-050E-495B-B1FF-190EEC149DFE}" type="sibTrans" cxnId="{1352D0E7-C670-4C9F-A6C7-0C778CD23581}">
      <dgm:prSet/>
      <dgm:spPr/>
      <dgm:t>
        <a:bodyPr/>
        <a:lstStyle/>
        <a:p>
          <a:pPr latinLnBrk="1"/>
          <a:endParaRPr lang="ko-KR" altLang="en-US"/>
        </a:p>
      </dgm:t>
    </dgm:pt>
    <dgm:pt modelId="{B512BC96-F54C-418C-9627-E597B4698AEC}" type="asst">
      <dgm:prSet/>
      <dgm:spPr/>
      <dgm:t>
        <a:bodyPr/>
        <a:lstStyle/>
        <a:p>
          <a:pPr latinLnBrk="1"/>
          <a:r>
            <a:rPr lang="ko-KR" altLang="en-US" dirty="0" err="1"/>
            <a:t>리프팅주사</a:t>
          </a:r>
          <a:endParaRPr lang="ko-KR" altLang="en-US" dirty="0"/>
        </a:p>
      </dgm:t>
    </dgm:pt>
    <dgm:pt modelId="{92CF2405-C934-40DE-B5E5-F0AFF31F7F83}" type="parTrans" cxnId="{B85B012F-3DB1-4282-A81F-50BB01A63FBF}">
      <dgm:prSet/>
      <dgm:spPr/>
      <dgm:t>
        <a:bodyPr/>
        <a:lstStyle/>
        <a:p>
          <a:pPr latinLnBrk="1"/>
          <a:endParaRPr lang="ko-KR" altLang="en-US"/>
        </a:p>
      </dgm:t>
    </dgm:pt>
    <dgm:pt modelId="{A39DACB1-34BB-4F10-A585-DBCAE325F728}" type="sibTrans" cxnId="{B85B012F-3DB1-4282-A81F-50BB01A63FBF}">
      <dgm:prSet/>
      <dgm:spPr/>
      <dgm:t>
        <a:bodyPr/>
        <a:lstStyle/>
        <a:p>
          <a:pPr latinLnBrk="1"/>
          <a:endParaRPr lang="ko-KR" altLang="en-US"/>
        </a:p>
      </dgm:t>
    </dgm:pt>
    <dgm:pt modelId="{4467894A-37F0-4AF9-BCE5-7B9F17A0D435}" type="asst">
      <dgm:prSet/>
      <dgm:spPr/>
      <dgm:t>
        <a:bodyPr/>
        <a:lstStyle/>
        <a:p>
          <a:pPr latinLnBrk="1"/>
          <a:r>
            <a:rPr lang="ko-KR" altLang="en-US" dirty="0" err="1"/>
            <a:t>물광주사</a:t>
          </a:r>
          <a:endParaRPr lang="ko-KR" altLang="en-US" dirty="0"/>
        </a:p>
      </dgm:t>
    </dgm:pt>
    <dgm:pt modelId="{1C44278C-DD09-493E-BE4B-12EF9FAE325B}" type="parTrans" cxnId="{75E19C6E-A3E3-4239-A7B2-6B6759D55720}">
      <dgm:prSet/>
      <dgm:spPr/>
      <dgm:t>
        <a:bodyPr/>
        <a:lstStyle/>
        <a:p>
          <a:pPr latinLnBrk="1"/>
          <a:endParaRPr lang="ko-KR" altLang="en-US"/>
        </a:p>
      </dgm:t>
    </dgm:pt>
    <dgm:pt modelId="{7100E328-60A3-4810-B6DC-A704FBB107A4}" type="sibTrans" cxnId="{75E19C6E-A3E3-4239-A7B2-6B6759D55720}">
      <dgm:prSet/>
      <dgm:spPr/>
      <dgm:t>
        <a:bodyPr/>
        <a:lstStyle/>
        <a:p>
          <a:pPr latinLnBrk="1"/>
          <a:endParaRPr lang="ko-KR" altLang="en-US"/>
        </a:p>
      </dgm:t>
    </dgm:pt>
    <dgm:pt modelId="{A5B35909-DCA5-449C-91E5-F690C5B5E884}" type="asst">
      <dgm:prSet/>
      <dgm:spPr/>
      <dgm:t>
        <a:bodyPr/>
        <a:lstStyle/>
        <a:p>
          <a:pPr latinLnBrk="1"/>
          <a:r>
            <a:rPr lang="ko-KR" altLang="en-US" dirty="0"/>
            <a:t>기미</a:t>
          </a:r>
          <a:r>
            <a:rPr lang="en-US" altLang="ko-KR" dirty="0"/>
            <a:t>/</a:t>
          </a:r>
          <a:r>
            <a:rPr lang="ko-KR" altLang="en-US" dirty="0"/>
            <a:t>색소</a:t>
          </a:r>
        </a:p>
      </dgm:t>
    </dgm:pt>
    <dgm:pt modelId="{98458AA0-60B4-493E-ABE4-255CB599261B}" type="parTrans" cxnId="{D43020E9-1A39-4102-B22A-883385EC6DAE}">
      <dgm:prSet/>
      <dgm:spPr/>
      <dgm:t>
        <a:bodyPr/>
        <a:lstStyle/>
        <a:p>
          <a:pPr latinLnBrk="1"/>
          <a:endParaRPr lang="ko-KR" altLang="en-US"/>
        </a:p>
      </dgm:t>
    </dgm:pt>
    <dgm:pt modelId="{5C0021DF-F35A-458F-B36B-29188F5275D0}" type="sibTrans" cxnId="{D43020E9-1A39-4102-B22A-883385EC6DAE}">
      <dgm:prSet/>
      <dgm:spPr/>
      <dgm:t>
        <a:bodyPr/>
        <a:lstStyle/>
        <a:p>
          <a:pPr latinLnBrk="1"/>
          <a:endParaRPr lang="ko-KR" altLang="en-US"/>
        </a:p>
      </dgm:t>
    </dgm:pt>
    <dgm:pt modelId="{8DFFEE1C-41DE-4951-A353-B0A647050F78}" type="asst">
      <dgm:prSet/>
      <dgm:spPr/>
      <dgm:t>
        <a:bodyPr/>
        <a:lstStyle/>
        <a:p>
          <a:pPr latinLnBrk="1"/>
          <a:r>
            <a:rPr lang="ko-KR" altLang="en-US" dirty="0"/>
            <a:t>여드름</a:t>
          </a:r>
        </a:p>
      </dgm:t>
    </dgm:pt>
    <dgm:pt modelId="{D5C381A5-7793-4AD3-B2EF-4526AE1DFFB8}" type="parTrans" cxnId="{4CBE7B51-FFB2-47C8-843B-D97688C34C23}">
      <dgm:prSet/>
      <dgm:spPr/>
      <dgm:t>
        <a:bodyPr/>
        <a:lstStyle/>
        <a:p>
          <a:pPr latinLnBrk="1"/>
          <a:endParaRPr lang="ko-KR" altLang="en-US"/>
        </a:p>
      </dgm:t>
    </dgm:pt>
    <dgm:pt modelId="{349F9D8D-B707-4FF6-835B-AB0A9FB6B20D}" type="sibTrans" cxnId="{4CBE7B51-FFB2-47C8-843B-D97688C34C23}">
      <dgm:prSet/>
      <dgm:spPr/>
      <dgm:t>
        <a:bodyPr/>
        <a:lstStyle/>
        <a:p>
          <a:pPr latinLnBrk="1"/>
          <a:endParaRPr lang="ko-KR" altLang="en-US"/>
        </a:p>
      </dgm:t>
    </dgm:pt>
    <dgm:pt modelId="{B3E6A48E-8C8D-41DB-9EAB-26D1C482663D}" type="asst">
      <dgm:prSet/>
      <dgm:spPr/>
      <dgm:t>
        <a:bodyPr/>
        <a:lstStyle/>
        <a:p>
          <a:pPr latinLnBrk="1"/>
          <a:r>
            <a:rPr lang="ko-KR" altLang="en-US" dirty="0"/>
            <a:t>제모</a:t>
          </a:r>
        </a:p>
      </dgm:t>
    </dgm:pt>
    <dgm:pt modelId="{6CAC671F-D5B1-48D2-9D48-CDB3D18781D9}" type="parTrans" cxnId="{2EEC36DB-65E1-4004-A295-965718A9A9C9}">
      <dgm:prSet/>
      <dgm:spPr/>
      <dgm:t>
        <a:bodyPr/>
        <a:lstStyle/>
        <a:p>
          <a:pPr latinLnBrk="1"/>
          <a:endParaRPr lang="ko-KR" altLang="en-US"/>
        </a:p>
      </dgm:t>
    </dgm:pt>
    <dgm:pt modelId="{83924C95-9895-4F67-AD74-0EDCF346C53A}" type="sibTrans" cxnId="{2EEC36DB-65E1-4004-A295-965718A9A9C9}">
      <dgm:prSet/>
      <dgm:spPr/>
      <dgm:t>
        <a:bodyPr/>
        <a:lstStyle/>
        <a:p>
          <a:pPr latinLnBrk="1"/>
          <a:endParaRPr lang="ko-KR" altLang="en-US"/>
        </a:p>
      </dgm:t>
    </dgm:pt>
    <dgm:pt modelId="{C4BA6D44-43EF-4175-8438-FEC776DACC21}" type="asst">
      <dgm:prSet/>
      <dgm:spPr/>
      <dgm:t>
        <a:bodyPr/>
        <a:lstStyle/>
        <a:p>
          <a:pPr latinLnBrk="1"/>
          <a:r>
            <a:rPr lang="ko-KR" altLang="en-US" dirty="0"/>
            <a:t>냉각지방분해술</a:t>
          </a:r>
        </a:p>
      </dgm:t>
    </dgm:pt>
    <dgm:pt modelId="{E09CE548-304C-400B-B5C9-50E4DE1D5025}" type="parTrans" cxnId="{1F1620B2-5972-4665-A540-5D1BE4AA8847}">
      <dgm:prSet/>
      <dgm:spPr/>
      <dgm:t>
        <a:bodyPr/>
        <a:lstStyle/>
        <a:p>
          <a:pPr latinLnBrk="1"/>
          <a:endParaRPr lang="ko-KR" altLang="en-US"/>
        </a:p>
      </dgm:t>
    </dgm:pt>
    <dgm:pt modelId="{45B8E334-11B3-4376-91C6-EEA8365501FB}" type="sibTrans" cxnId="{1F1620B2-5972-4665-A540-5D1BE4AA8847}">
      <dgm:prSet/>
      <dgm:spPr/>
      <dgm:t>
        <a:bodyPr/>
        <a:lstStyle/>
        <a:p>
          <a:pPr latinLnBrk="1"/>
          <a:endParaRPr lang="ko-KR" altLang="en-US"/>
        </a:p>
      </dgm:t>
    </dgm:pt>
    <dgm:pt modelId="{ED1D8F97-FC29-463C-A6CA-A306EB3C340E}" type="asst">
      <dgm:prSet/>
      <dgm:spPr/>
      <dgm:t>
        <a:bodyPr/>
        <a:lstStyle/>
        <a:p>
          <a:pPr latinLnBrk="1"/>
          <a:r>
            <a:rPr lang="ko-KR" altLang="en-US" dirty="0"/>
            <a:t>걸그룹주사</a:t>
          </a:r>
        </a:p>
      </dgm:t>
    </dgm:pt>
    <dgm:pt modelId="{9CBA4D26-7CCE-4B45-9805-7E8F1645930A}" type="parTrans" cxnId="{E364366D-B927-4E79-8073-35E2C3452B2B}">
      <dgm:prSet/>
      <dgm:spPr/>
      <dgm:t>
        <a:bodyPr/>
        <a:lstStyle/>
        <a:p>
          <a:pPr latinLnBrk="1"/>
          <a:endParaRPr lang="ko-KR" altLang="en-US"/>
        </a:p>
      </dgm:t>
    </dgm:pt>
    <dgm:pt modelId="{EAA54C0F-6270-43E3-B659-BBC19765A0BD}" type="sibTrans" cxnId="{E364366D-B927-4E79-8073-35E2C3452B2B}">
      <dgm:prSet/>
      <dgm:spPr/>
      <dgm:t>
        <a:bodyPr/>
        <a:lstStyle/>
        <a:p>
          <a:pPr latinLnBrk="1"/>
          <a:endParaRPr lang="ko-KR" altLang="en-US"/>
        </a:p>
      </dgm:t>
    </dgm:pt>
    <dgm:pt modelId="{40C37578-833D-4130-80AC-1595A2BC379E}" type="asst">
      <dgm:prSet/>
      <dgm:spPr/>
      <dgm:t>
        <a:bodyPr/>
        <a:lstStyle/>
        <a:p>
          <a:pPr latinLnBrk="1"/>
          <a:r>
            <a:rPr lang="ko-KR" altLang="en-US" dirty="0"/>
            <a:t>이벤트</a:t>
          </a:r>
        </a:p>
      </dgm:t>
    </dgm:pt>
    <dgm:pt modelId="{8628920F-45F7-49B1-8131-9413FDA66C52}" type="parTrans" cxnId="{68F05840-27E0-4841-BB18-541E3D186F9A}">
      <dgm:prSet/>
      <dgm:spPr/>
      <dgm:t>
        <a:bodyPr/>
        <a:lstStyle/>
        <a:p>
          <a:pPr latinLnBrk="1"/>
          <a:endParaRPr lang="ko-KR" altLang="en-US"/>
        </a:p>
      </dgm:t>
    </dgm:pt>
    <dgm:pt modelId="{02D5D9BD-8566-4A36-BDCD-FF7CA7470B2A}" type="sibTrans" cxnId="{68F05840-27E0-4841-BB18-541E3D186F9A}">
      <dgm:prSet/>
      <dgm:spPr/>
      <dgm:t>
        <a:bodyPr/>
        <a:lstStyle/>
        <a:p>
          <a:pPr latinLnBrk="1"/>
          <a:endParaRPr lang="ko-KR" altLang="en-US"/>
        </a:p>
      </dgm:t>
    </dgm:pt>
    <dgm:pt modelId="{162CB517-D563-4BD9-8895-21C0229181DA}" type="asst">
      <dgm:prSet/>
      <dgm:spPr/>
      <dgm:t>
        <a:bodyPr/>
        <a:lstStyle/>
        <a:p>
          <a:pPr latinLnBrk="1"/>
          <a:r>
            <a:rPr lang="ko-KR" altLang="en-US" dirty="0"/>
            <a:t>전후사진</a:t>
          </a:r>
        </a:p>
      </dgm:t>
    </dgm:pt>
    <dgm:pt modelId="{10DB944D-862A-436E-AF25-3A5FA2476D63}" type="parTrans" cxnId="{EF38255D-C327-461B-BBA4-F0B1FDCAA64F}">
      <dgm:prSet/>
      <dgm:spPr/>
      <dgm:t>
        <a:bodyPr/>
        <a:lstStyle/>
        <a:p>
          <a:pPr latinLnBrk="1"/>
          <a:endParaRPr lang="ko-KR" altLang="en-US"/>
        </a:p>
      </dgm:t>
    </dgm:pt>
    <dgm:pt modelId="{299C47A1-444D-402C-AD36-363880C1BB1B}" type="sibTrans" cxnId="{EF38255D-C327-461B-BBA4-F0B1FDCAA64F}">
      <dgm:prSet/>
      <dgm:spPr/>
      <dgm:t>
        <a:bodyPr/>
        <a:lstStyle/>
        <a:p>
          <a:pPr latinLnBrk="1"/>
          <a:endParaRPr lang="ko-KR" altLang="en-US"/>
        </a:p>
      </dgm:t>
    </dgm:pt>
    <dgm:pt modelId="{E2E63061-CF5C-429D-805C-3E24BC588DB6}" type="asst">
      <dgm:prSet/>
      <dgm:spPr/>
      <dgm:t>
        <a:bodyPr/>
        <a:lstStyle/>
        <a:p>
          <a:pPr latinLnBrk="1"/>
          <a:r>
            <a:rPr lang="ko-KR" altLang="en-US" dirty="0"/>
            <a:t>온라인상담</a:t>
          </a:r>
        </a:p>
      </dgm:t>
    </dgm:pt>
    <dgm:pt modelId="{D4C6CC1A-343A-49EC-9CA6-470C6A39B522}" type="parTrans" cxnId="{FB0C60C1-7C6F-486B-B774-D5DFC1B33F2D}">
      <dgm:prSet/>
      <dgm:spPr/>
      <dgm:t>
        <a:bodyPr/>
        <a:lstStyle/>
        <a:p>
          <a:pPr latinLnBrk="1"/>
          <a:endParaRPr lang="ko-KR" altLang="en-US"/>
        </a:p>
      </dgm:t>
    </dgm:pt>
    <dgm:pt modelId="{932B0540-1482-4D49-B698-B20C38371D55}" type="sibTrans" cxnId="{FB0C60C1-7C6F-486B-B774-D5DFC1B33F2D}">
      <dgm:prSet/>
      <dgm:spPr/>
      <dgm:t>
        <a:bodyPr/>
        <a:lstStyle/>
        <a:p>
          <a:pPr latinLnBrk="1"/>
          <a:endParaRPr lang="ko-KR" altLang="en-US"/>
        </a:p>
      </dgm:t>
    </dgm:pt>
    <dgm:pt modelId="{A2C86580-4F6D-453E-A2FD-7D0FBD47A073}" type="asst">
      <dgm:prSet/>
      <dgm:spPr/>
      <dgm:t>
        <a:bodyPr/>
        <a:lstStyle/>
        <a:p>
          <a:pPr latinLnBrk="1"/>
          <a:r>
            <a:rPr lang="ko-KR" altLang="en-US" dirty="0"/>
            <a:t>공지사항</a:t>
          </a:r>
        </a:p>
      </dgm:t>
    </dgm:pt>
    <dgm:pt modelId="{74080A1F-4134-4E14-8E60-AE90856C0E1A}" type="parTrans" cxnId="{CFE39132-A86E-41B7-914C-9F1CF93CD374}">
      <dgm:prSet/>
      <dgm:spPr/>
      <dgm:t>
        <a:bodyPr/>
        <a:lstStyle/>
        <a:p>
          <a:pPr latinLnBrk="1"/>
          <a:endParaRPr lang="ko-KR" altLang="en-US"/>
        </a:p>
      </dgm:t>
    </dgm:pt>
    <dgm:pt modelId="{13EC047C-F5A2-43C0-8313-6295F4AA1F5D}" type="sibTrans" cxnId="{CFE39132-A86E-41B7-914C-9F1CF93CD374}">
      <dgm:prSet/>
      <dgm:spPr/>
      <dgm:t>
        <a:bodyPr/>
        <a:lstStyle/>
        <a:p>
          <a:pPr latinLnBrk="1"/>
          <a:endParaRPr lang="ko-KR" altLang="en-US"/>
        </a:p>
      </dgm:t>
    </dgm:pt>
    <dgm:pt modelId="{D88A7E4B-DE33-4B70-8E2B-5C85D3847610}" type="pres">
      <dgm:prSet presAssocID="{AF4401B8-252C-414F-BD14-87D0ECE8CAD2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57EC084-16F0-4D0C-BE8F-937661E4E8C4}" type="pres">
      <dgm:prSet presAssocID="{CD87AA55-8108-4F95-9F5A-2F8E85DF57F9}" presName="hierRoot1" presStyleCnt="0">
        <dgm:presLayoutVars>
          <dgm:hierBranch val="init"/>
        </dgm:presLayoutVars>
      </dgm:prSet>
      <dgm:spPr/>
    </dgm:pt>
    <dgm:pt modelId="{E9A7AFB1-81DC-4E72-872D-041D85724777}" type="pres">
      <dgm:prSet presAssocID="{CD87AA55-8108-4F95-9F5A-2F8E85DF57F9}" presName="rootComposite1" presStyleCnt="0"/>
      <dgm:spPr/>
    </dgm:pt>
    <dgm:pt modelId="{83917399-1128-4770-9497-414F70BF78EA}" type="pres">
      <dgm:prSet presAssocID="{CD87AA55-8108-4F95-9F5A-2F8E85DF57F9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9CCD725-B66F-4DE9-8F72-F34FE46B1273}" type="pres">
      <dgm:prSet presAssocID="{CD87AA55-8108-4F95-9F5A-2F8E85DF57F9}" presName="topArc1" presStyleLbl="parChTrans1D1" presStyleIdx="0" presStyleCnt="70"/>
      <dgm:spPr/>
    </dgm:pt>
    <dgm:pt modelId="{94451E6B-BF63-4116-BEE1-D795BFBEC471}" type="pres">
      <dgm:prSet presAssocID="{CD87AA55-8108-4F95-9F5A-2F8E85DF57F9}" presName="bottomArc1" presStyleLbl="parChTrans1D1" presStyleIdx="1" presStyleCnt="70"/>
      <dgm:spPr/>
    </dgm:pt>
    <dgm:pt modelId="{EF68FCB4-6434-4DBA-809F-86FF65C4043A}" type="pres">
      <dgm:prSet presAssocID="{CD87AA55-8108-4F95-9F5A-2F8E85DF57F9}" presName="topConnNode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8639B6DE-628A-496F-9825-A10BFBC7FE22}" type="pres">
      <dgm:prSet presAssocID="{CD87AA55-8108-4F95-9F5A-2F8E85DF57F9}" presName="hierChild2" presStyleCnt="0"/>
      <dgm:spPr/>
    </dgm:pt>
    <dgm:pt modelId="{1BC2C5B0-968B-48D3-8C77-3A168201BD71}" type="pres">
      <dgm:prSet presAssocID="{A3BBF365-7196-46C8-B0B3-480C0006FA00}" presName="Name28" presStyleLbl="parChTrans1D2" presStyleIdx="0" presStyleCnt="8"/>
      <dgm:spPr/>
      <dgm:t>
        <a:bodyPr/>
        <a:lstStyle/>
        <a:p>
          <a:pPr latinLnBrk="1"/>
          <a:endParaRPr lang="ko-KR" altLang="en-US"/>
        </a:p>
      </dgm:t>
    </dgm:pt>
    <dgm:pt modelId="{63DDAA65-87BC-4D71-B968-3C50FDD23814}" type="pres">
      <dgm:prSet presAssocID="{DEC0730A-5295-4869-A7F3-22576CF77106}" presName="hierRoot2" presStyleCnt="0">
        <dgm:presLayoutVars>
          <dgm:hierBranch val="init"/>
        </dgm:presLayoutVars>
      </dgm:prSet>
      <dgm:spPr/>
    </dgm:pt>
    <dgm:pt modelId="{CCF90BD2-D833-46F2-B0D1-829572CAA013}" type="pres">
      <dgm:prSet presAssocID="{DEC0730A-5295-4869-A7F3-22576CF77106}" presName="rootComposite2" presStyleCnt="0"/>
      <dgm:spPr/>
    </dgm:pt>
    <dgm:pt modelId="{D383F695-7C96-474A-AFB6-1E2923CB011E}" type="pres">
      <dgm:prSet presAssocID="{DEC0730A-5295-4869-A7F3-22576CF77106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2169C0F-2B98-459E-8259-C181092542CD}" type="pres">
      <dgm:prSet presAssocID="{DEC0730A-5295-4869-A7F3-22576CF77106}" presName="topArc2" presStyleLbl="parChTrans1D1" presStyleIdx="2" presStyleCnt="70"/>
      <dgm:spPr/>
    </dgm:pt>
    <dgm:pt modelId="{7A6676F9-0F52-4CF4-9036-CD1DDBC3280F}" type="pres">
      <dgm:prSet presAssocID="{DEC0730A-5295-4869-A7F3-22576CF77106}" presName="bottomArc2" presStyleLbl="parChTrans1D1" presStyleIdx="3" presStyleCnt="70"/>
      <dgm:spPr/>
    </dgm:pt>
    <dgm:pt modelId="{3AE40411-B464-4948-BA0B-DAB2B1F79A3C}" type="pres">
      <dgm:prSet presAssocID="{DEC0730A-5295-4869-A7F3-22576CF77106}" presName="topConnNode2" presStyleLbl="node2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BF4CFFE0-663F-4C46-B09A-B9E945BAFBFD}" type="pres">
      <dgm:prSet presAssocID="{DEC0730A-5295-4869-A7F3-22576CF77106}" presName="hierChild4" presStyleCnt="0"/>
      <dgm:spPr/>
    </dgm:pt>
    <dgm:pt modelId="{B58F1F6E-688D-4EC2-9D0F-5034944328CC}" type="pres">
      <dgm:prSet presAssocID="{DEC0730A-5295-4869-A7F3-22576CF77106}" presName="hierChild5" presStyleCnt="0"/>
      <dgm:spPr/>
    </dgm:pt>
    <dgm:pt modelId="{5C0E4A5D-4BAF-4290-83AE-296FB2167FEB}" type="pres">
      <dgm:prSet presAssocID="{B1F49EA6-701D-4E76-A940-CD11E4D7B6F0}" presName="Name101" presStyleLbl="parChTrans1D3" presStyleIdx="0" presStyleCnt="26"/>
      <dgm:spPr/>
      <dgm:t>
        <a:bodyPr/>
        <a:lstStyle/>
        <a:p>
          <a:pPr latinLnBrk="1"/>
          <a:endParaRPr lang="ko-KR" altLang="en-US"/>
        </a:p>
      </dgm:t>
    </dgm:pt>
    <dgm:pt modelId="{FA20EB41-532E-426D-B5DF-8411637CA8CB}" type="pres">
      <dgm:prSet presAssocID="{3C46C221-84D8-4B5A-8986-95B766DA52AE}" presName="hierRoot3" presStyleCnt="0">
        <dgm:presLayoutVars>
          <dgm:hierBranch val="init"/>
        </dgm:presLayoutVars>
      </dgm:prSet>
      <dgm:spPr/>
    </dgm:pt>
    <dgm:pt modelId="{20F6820D-76EA-494A-AE71-2EC7862781DF}" type="pres">
      <dgm:prSet presAssocID="{3C46C221-84D8-4B5A-8986-95B766DA52AE}" presName="rootComposite3" presStyleCnt="0"/>
      <dgm:spPr/>
    </dgm:pt>
    <dgm:pt modelId="{8185F276-00E5-4B99-BBCF-7ED152B94D5A}" type="pres">
      <dgm:prSet presAssocID="{3C46C221-84D8-4B5A-8986-95B766DA52AE}" presName="rootText3" presStyleLbl="alignAcc1" presStyleIdx="0" presStyleCnt="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EEBB5F-1827-4076-A0FC-24600FBACB98}" type="pres">
      <dgm:prSet presAssocID="{3C46C221-84D8-4B5A-8986-95B766DA52AE}" presName="topArc3" presStyleLbl="parChTrans1D1" presStyleIdx="4" presStyleCnt="70"/>
      <dgm:spPr/>
    </dgm:pt>
    <dgm:pt modelId="{6E8BE2F3-4DBD-4BC9-B6C2-1A01EFEB948D}" type="pres">
      <dgm:prSet presAssocID="{3C46C221-84D8-4B5A-8986-95B766DA52AE}" presName="bottomArc3" presStyleLbl="parChTrans1D1" presStyleIdx="5" presStyleCnt="70"/>
      <dgm:spPr/>
    </dgm:pt>
    <dgm:pt modelId="{A467684B-E31E-4AF6-B2F1-ABEDBA357438}" type="pres">
      <dgm:prSet presAssocID="{3C46C221-84D8-4B5A-8986-95B766DA52AE}" presName="topConnNode3" presStyleLbl="asst2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6E8607BF-815D-4350-A11F-BF73DCFB562F}" type="pres">
      <dgm:prSet presAssocID="{3C46C221-84D8-4B5A-8986-95B766DA52AE}" presName="hierChild6" presStyleCnt="0"/>
      <dgm:spPr/>
    </dgm:pt>
    <dgm:pt modelId="{B796DD4C-8FBE-4D3D-B662-AEAF81A113E2}" type="pres">
      <dgm:prSet presAssocID="{3C46C221-84D8-4B5A-8986-95B766DA52AE}" presName="hierChild7" presStyleCnt="0"/>
      <dgm:spPr/>
    </dgm:pt>
    <dgm:pt modelId="{336CAFE2-6180-49D5-AE98-A3347E9028A7}" type="pres">
      <dgm:prSet presAssocID="{C789B1CF-BA53-46E8-985F-ED1994B3759D}" presName="Name101" presStyleLbl="parChTrans1D3" presStyleIdx="1" presStyleCnt="26"/>
      <dgm:spPr/>
      <dgm:t>
        <a:bodyPr/>
        <a:lstStyle/>
        <a:p>
          <a:pPr latinLnBrk="1"/>
          <a:endParaRPr lang="ko-KR" altLang="en-US"/>
        </a:p>
      </dgm:t>
    </dgm:pt>
    <dgm:pt modelId="{041AC82F-0915-43AB-A723-63FD92134C84}" type="pres">
      <dgm:prSet presAssocID="{426947ED-9E15-42A0-9241-6227B449569A}" presName="hierRoot3" presStyleCnt="0">
        <dgm:presLayoutVars>
          <dgm:hierBranch val="init"/>
        </dgm:presLayoutVars>
      </dgm:prSet>
      <dgm:spPr/>
    </dgm:pt>
    <dgm:pt modelId="{0BE3BECD-6305-4CF1-91F6-EFED0496241C}" type="pres">
      <dgm:prSet presAssocID="{426947ED-9E15-42A0-9241-6227B449569A}" presName="rootComposite3" presStyleCnt="0"/>
      <dgm:spPr/>
    </dgm:pt>
    <dgm:pt modelId="{3DEA7155-BEF8-4F00-81D1-B3506A7F93BC}" type="pres">
      <dgm:prSet presAssocID="{426947ED-9E15-42A0-9241-6227B449569A}" presName="rootText3" presStyleLbl="alignAcc1" presStyleIdx="0" presStyleCnt="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BF03EA5-1D23-41EB-9038-8A0CDC70CF7B}" type="pres">
      <dgm:prSet presAssocID="{426947ED-9E15-42A0-9241-6227B449569A}" presName="topArc3" presStyleLbl="parChTrans1D1" presStyleIdx="6" presStyleCnt="70"/>
      <dgm:spPr/>
    </dgm:pt>
    <dgm:pt modelId="{5CDC1DE7-AD5E-47AE-B567-536D1ED58876}" type="pres">
      <dgm:prSet presAssocID="{426947ED-9E15-42A0-9241-6227B449569A}" presName="bottomArc3" presStyleLbl="parChTrans1D1" presStyleIdx="7" presStyleCnt="70"/>
      <dgm:spPr/>
    </dgm:pt>
    <dgm:pt modelId="{30FA6F64-F1D7-4549-BBBA-388364190690}" type="pres">
      <dgm:prSet presAssocID="{426947ED-9E15-42A0-9241-6227B449569A}" presName="topConnNode3" presStyleLbl="asst2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ACCE60C0-E4AB-4ED5-9A30-B8F6B953398B}" type="pres">
      <dgm:prSet presAssocID="{426947ED-9E15-42A0-9241-6227B449569A}" presName="hierChild6" presStyleCnt="0"/>
      <dgm:spPr/>
    </dgm:pt>
    <dgm:pt modelId="{4B899F48-C9D2-42EB-A2F0-483B3DBBC0DD}" type="pres">
      <dgm:prSet presAssocID="{426947ED-9E15-42A0-9241-6227B449569A}" presName="hierChild7" presStyleCnt="0"/>
      <dgm:spPr/>
    </dgm:pt>
    <dgm:pt modelId="{B95922CD-5D7A-4171-9007-D31EF01D9893}" type="pres">
      <dgm:prSet presAssocID="{81243C23-841A-40F3-82A1-FDEF285DB6DF}" presName="Name28" presStyleLbl="parChTrans1D2" presStyleIdx="1" presStyleCnt="8"/>
      <dgm:spPr/>
      <dgm:t>
        <a:bodyPr/>
        <a:lstStyle/>
        <a:p>
          <a:pPr latinLnBrk="1"/>
          <a:endParaRPr lang="ko-KR" altLang="en-US"/>
        </a:p>
      </dgm:t>
    </dgm:pt>
    <dgm:pt modelId="{A50F62D7-1DED-4A91-9C5B-B896D8377170}" type="pres">
      <dgm:prSet presAssocID="{F067D0B4-2BCE-4370-A338-69C3A535596E}" presName="hierRoot2" presStyleCnt="0">
        <dgm:presLayoutVars>
          <dgm:hierBranch val="init"/>
        </dgm:presLayoutVars>
      </dgm:prSet>
      <dgm:spPr/>
    </dgm:pt>
    <dgm:pt modelId="{59657022-00CB-4A7E-9066-7C32D23C29CD}" type="pres">
      <dgm:prSet presAssocID="{F067D0B4-2BCE-4370-A338-69C3A535596E}" presName="rootComposite2" presStyleCnt="0"/>
      <dgm:spPr/>
    </dgm:pt>
    <dgm:pt modelId="{FFD2B617-53EE-49A9-ABB5-4A78A1FED22E}" type="pres">
      <dgm:prSet presAssocID="{F067D0B4-2BCE-4370-A338-69C3A535596E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633483-3697-49C3-9D7D-9EB84C764008}" type="pres">
      <dgm:prSet presAssocID="{F067D0B4-2BCE-4370-A338-69C3A535596E}" presName="topArc2" presStyleLbl="parChTrans1D1" presStyleIdx="8" presStyleCnt="70"/>
      <dgm:spPr/>
    </dgm:pt>
    <dgm:pt modelId="{6A1001E1-7CC0-4FCA-8B1E-72401A5CD65E}" type="pres">
      <dgm:prSet presAssocID="{F067D0B4-2BCE-4370-A338-69C3A535596E}" presName="bottomArc2" presStyleLbl="parChTrans1D1" presStyleIdx="9" presStyleCnt="70"/>
      <dgm:spPr/>
    </dgm:pt>
    <dgm:pt modelId="{FBB58F99-C0E3-4BCC-8AF2-F14BD471D900}" type="pres">
      <dgm:prSet presAssocID="{F067D0B4-2BCE-4370-A338-69C3A535596E}" presName="topConnNode2" presStyleLbl="node2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93380FF1-DAAF-4A7A-8CCD-6DB33E730404}" type="pres">
      <dgm:prSet presAssocID="{F067D0B4-2BCE-4370-A338-69C3A535596E}" presName="hierChild4" presStyleCnt="0"/>
      <dgm:spPr/>
    </dgm:pt>
    <dgm:pt modelId="{FF1282D2-D5A1-4496-8C03-DD34919B4383}" type="pres">
      <dgm:prSet presAssocID="{F067D0B4-2BCE-4370-A338-69C3A535596E}" presName="hierChild5" presStyleCnt="0"/>
      <dgm:spPr/>
    </dgm:pt>
    <dgm:pt modelId="{AACD1145-7848-457B-9FE0-E184EDF6E5CA}" type="pres">
      <dgm:prSet presAssocID="{E1B4B25C-C7F0-4F15-812D-7EF287E69605}" presName="Name101" presStyleLbl="parChTrans1D3" presStyleIdx="2" presStyleCnt="26"/>
      <dgm:spPr/>
      <dgm:t>
        <a:bodyPr/>
        <a:lstStyle/>
        <a:p>
          <a:pPr latinLnBrk="1"/>
          <a:endParaRPr lang="ko-KR" altLang="en-US"/>
        </a:p>
      </dgm:t>
    </dgm:pt>
    <dgm:pt modelId="{E9B2ECD0-C8A7-4E27-BA8E-0BE26F135CCD}" type="pres">
      <dgm:prSet presAssocID="{6C76C634-7090-4CA3-A81A-93DB7DC01019}" presName="hierRoot3" presStyleCnt="0">
        <dgm:presLayoutVars>
          <dgm:hierBranch val="init"/>
        </dgm:presLayoutVars>
      </dgm:prSet>
      <dgm:spPr/>
    </dgm:pt>
    <dgm:pt modelId="{6801F094-5F0F-495B-856F-185A5288D727}" type="pres">
      <dgm:prSet presAssocID="{6C76C634-7090-4CA3-A81A-93DB7DC01019}" presName="rootComposite3" presStyleCnt="0"/>
      <dgm:spPr/>
    </dgm:pt>
    <dgm:pt modelId="{6E6C6B5F-969C-498A-9A06-4B1E3042056F}" type="pres">
      <dgm:prSet presAssocID="{6C76C634-7090-4CA3-A81A-93DB7DC01019}" presName="rootText3" presStyleLbl="alignAcc1" presStyleIdx="0" presStyleCnt="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696E261-3A2D-4531-ACEB-993DAE684AAB}" type="pres">
      <dgm:prSet presAssocID="{6C76C634-7090-4CA3-A81A-93DB7DC01019}" presName="topArc3" presStyleLbl="parChTrans1D1" presStyleIdx="10" presStyleCnt="70"/>
      <dgm:spPr/>
    </dgm:pt>
    <dgm:pt modelId="{32D98C02-6796-42C2-A55F-5A7757B476FE}" type="pres">
      <dgm:prSet presAssocID="{6C76C634-7090-4CA3-A81A-93DB7DC01019}" presName="bottomArc3" presStyleLbl="parChTrans1D1" presStyleIdx="11" presStyleCnt="70"/>
      <dgm:spPr/>
    </dgm:pt>
    <dgm:pt modelId="{A4EFB803-0BE9-4385-8AC4-C23D4568FDAD}" type="pres">
      <dgm:prSet presAssocID="{6C76C634-7090-4CA3-A81A-93DB7DC01019}" presName="topConnNode3" presStyleLbl="asst2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150AD24A-C561-4B42-8A96-C1903E578442}" type="pres">
      <dgm:prSet presAssocID="{6C76C634-7090-4CA3-A81A-93DB7DC01019}" presName="hierChild6" presStyleCnt="0"/>
      <dgm:spPr/>
    </dgm:pt>
    <dgm:pt modelId="{9600C692-7A1C-45B7-A804-ABF47D6590B8}" type="pres">
      <dgm:prSet presAssocID="{6C76C634-7090-4CA3-A81A-93DB7DC01019}" presName="hierChild7" presStyleCnt="0"/>
      <dgm:spPr/>
    </dgm:pt>
    <dgm:pt modelId="{6B57867A-D955-4495-970B-7B168F321642}" type="pres">
      <dgm:prSet presAssocID="{E248E4A0-A005-4A0F-943D-E315F271FAB6}" presName="Name101" presStyleLbl="parChTrans1D3" presStyleIdx="3" presStyleCnt="26"/>
      <dgm:spPr/>
      <dgm:t>
        <a:bodyPr/>
        <a:lstStyle/>
        <a:p>
          <a:pPr latinLnBrk="1"/>
          <a:endParaRPr lang="ko-KR" altLang="en-US"/>
        </a:p>
      </dgm:t>
    </dgm:pt>
    <dgm:pt modelId="{70759CFF-2B4E-44CC-8612-5613B53A53BB}" type="pres">
      <dgm:prSet presAssocID="{094BC136-9935-43AA-BC23-1197C070CFBA}" presName="hierRoot3" presStyleCnt="0">
        <dgm:presLayoutVars>
          <dgm:hierBranch val="init"/>
        </dgm:presLayoutVars>
      </dgm:prSet>
      <dgm:spPr/>
    </dgm:pt>
    <dgm:pt modelId="{A3C62BFA-A670-41B7-851A-AEEA5A85BBAA}" type="pres">
      <dgm:prSet presAssocID="{094BC136-9935-43AA-BC23-1197C070CFBA}" presName="rootComposite3" presStyleCnt="0"/>
      <dgm:spPr/>
    </dgm:pt>
    <dgm:pt modelId="{590E580B-56FC-4A91-BAE2-6A0BAF373295}" type="pres">
      <dgm:prSet presAssocID="{094BC136-9935-43AA-BC23-1197C070CFBA}" presName="rootText3" presStyleLbl="alignAcc1" presStyleIdx="0" presStyleCnt="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94AA48-9CB9-41D2-B8E2-9E42D1C0FD5B}" type="pres">
      <dgm:prSet presAssocID="{094BC136-9935-43AA-BC23-1197C070CFBA}" presName="topArc3" presStyleLbl="parChTrans1D1" presStyleIdx="12" presStyleCnt="70"/>
      <dgm:spPr/>
    </dgm:pt>
    <dgm:pt modelId="{95036ABA-5413-497A-B6AE-F715D0F2FF0F}" type="pres">
      <dgm:prSet presAssocID="{094BC136-9935-43AA-BC23-1197C070CFBA}" presName="bottomArc3" presStyleLbl="parChTrans1D1" presStyleIdx="13" presStyleCnt="70"/>
      <dgm:spPr/>
    </dgm:pt>
    <dgm:pt modelId="{C0E4B072-83DB-4509-B410-92690A0AFF69}" type="pres">
      <dgm:prSet presAssocID="{094BC136-9935-43AA-BC23-1197C070CFBA}" presName="topConnNode3" presStyleLbl="asst2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FD7D0346-4F4C-4AAA-A2CE-1077FF067D5A}" type="pres">
      <dgm:prSet presAssocID="{094BC136-9935-43AA-BC23-1197C070CFBA}" presName="hierChild6" presStyleCnt="0"/>
      <dgm:spPr/>
    </dgm:pt>
    <dgm:pt modelId="{929B191D-1501-4A90-9DCC-DBCF98DFD534}" type="pres">
      <dgm:prSet presAssocID="{094BC136-9935-43AA-BC23-1197C070CFBA}" presName="hierChild7" presStyleCnt="0"/>
      <dgm:spPr/>
    </dgm:pt>
    <dgm:pt modelId="{9E59DAC8-3FCA-4311-AD0A-141EE6E03BC8}" type="pres">
      <dgm:prSet presAssocID="{194BB3D2-3417-4961-9D0A-25A7E43A539A}" presName="Name101" presStyleLbl="parChTrans1D3" presStyleIdx="4" presStyleCnt="26"/>
      <dgm:spPr/>
      <dgm:t>
        <a:bodyPr/>
        <a:lstStyle/>
        <a:p>
          <a:pPr latinLnBrk="1"/>
          <a:endParaRPr lang="ko-KR" altLang="en-US"/>
        </a:p>
      </dgm:t>
    </dgm:pt>
    <dgm:pt modelId="{4DF4450A-036E-4DCF-ABB6-1D58A7F4F767}" type="pres">
      <dgm:prSet presAssocID="{12635032-A9B2-476A-A2EB-5A50283143F8}" presName="hierRoot3" presStyleCnt="0">
        <dgm:presLayoutVars>
          <dgm:hierBranch val="init"/>
        </dgm:presLayoutVars>
      </dgm:prSet>
      <dgm:spPr/>
    </dgm:pt>
    <dgm:pt modelId="{FFE31735-748E-4D4A-B9D0-DC9C25B0B657}" type="pres">
      <dgm:prSet presAssocID="{12635032-A9B2-476A-A2EB-5A50283143F8}" presName="rootComposite3" presStyleCnt="0"/>
      <dgm:spPr/>
    </dgm:pt>
    <dgm:pt modelId="{ED8472FF-FDEE-47CF-8D20-CFDF58DE0187}" type="pres">
      <dgm:prSet presAssocID="{12635032-A9B2-476A-A2EB-5A50283143F8}" presName="rootText3" presStyleLbl="alignAcc1" presStyleIdx="0" presStyleCnt="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03224B4-9905-46E1-B7A7-DBA87B5CA01D}" type="pres">
      <dgm:prSet presAssocID="{12635032-A9B2-476A-A2EB-5A50283143F8}" presName="topArc3" presStyleLbl="parChTrans1D1" presStyleIdx="14" presStyleCnt="70"/>
      <dgm:spPr/>
    </dgm:pt>
    <dgm:pt modelId="{D999EDCA-2642-49C4-ABC7-E82D1BC8E932}" type="pres">
      <dgm:prSet presAssocID="{12635032-A9B2-476A-A2EB-5A50283143F8}" presName="bottomArc3" presStyleLbl="parChTrans1D1" presStyleIdx="15" presStyleCnt="70"/>
      <dgm:spPr/>
    </dgm:pt>
    <dgm:pt modelId="{9183C938-F885-4762-B2A3-C720DC3E9F74}" type="pres">
      <dgm:prSet presAssocID="{12635032-A9B2-476A-A2EB-5A50283143F8}" presName="topConnNode3" presStyleLbl="asst2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3524C355-2B9B-4C65-B803-7DF5AD249825}" type="pres">
      <dgm:prSet presAssocID="{12635032-A9B2-476A-A2EB-5A50283143F8}" presName="hierChild6" presStyleCnt="0"/>
      <dgm:spPr/>
    </dgm:pt>
    <dgm:pt modelId="{976547E0-B3DB-4B8E-95FB-B963CEB6EDD2}" type="pres">
      <dgm:prSet presAssocID="{12635032-A9B2-476A-A2EB-5A50283143F8}" presName="hierChild7" presStyleCnt="0"/>
      <dgm:spPr/>
    </dgm:pt>
    <dgm:pt modelId="{08A34D18-FC2F-423E-BF1C-B09CAF211DEA}" type="pres">
      <dgm:prSet presAssocID="{EA1E8708-D3CE-4075-9C60-8449CB183730}" presName="Name101" presStyleLbl="parChTrans1D3" presStyleIdx="5" presStyleCnt="26"/>
      <dgm:spPr/>
      <dgm:t>
        <a:bodyPr/>
        <a:lstStyle/>
        <a:p>
          <a:pPr latinLnBrk="1"/>
          <a:endParaRPr lang="ko-KR" altLang="en-US"/>
        </a:p>
      </dgm:t>
    </dgm:pt>
    <dgm:pt modelId="{C788CA34-1ADF-4022-8634-179F1CEF781E}" type="pres">
      <dgm:prSet presAssocID="{E05BB3E6-AD70-4FCD-8A77-C0FED63F0890}" presName="hierRoot3" presStyleCnt="0">
        <dgm:presLayoutVars>
          <dgm:hierBranch val="init"/>
        </dgm:presLayoutVars>
      </dgm:prSet>
      <dgm:spPr/>
    </dgm:pt>
    <dgm:pt modelId="{986C46C7-48AF-43DF-8066-701B8606704B}" type="pres">
      <dgm:prSet presAssocID="{E05BB3E6-AD70-4FCD-8A77-C0FED63F0890}" presName="rootComposite3" presStyleCnt="0"/>
      <dgm:spPr/>
    </dgm:pt>
    <dgm:pt modelId="{1DBAB256-74CA-4E88-9299-8E9E1CF21024}" type="pres">
      <dgm:prSet presAssocID="{E05BB3E6-AD70-4FCD-8A77-C0FED63F0890}" presName="rootText3" presStyleLbl="alignAcc1" presStyleIdx="0" presStyleCnt="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6D3CA48-7EE3-43B5-8663-684C5F331298}" type="pres">
      <dgm:prSet presAssocID="{E05BB3E6-AD70-4FCD-8A77-C0FED63F0890}" presName="topArc3" presStyleLbl="parChTrans1D1" presStyleIdx="16" presStyleCnt="70"/>
      <dgm:spPr/>
    </dgm:pt>
    <dgm:pt modelId="{6720769C-7899-4908-B929-4879E552A436}" type="pres">
      <dgm:prSet presAssocID="{E05BB3E6-AD70-4FCD-8A77-C0FED63F0890}" presName="bottomArc3" presStyleLbl="parChTrans1D1" presStyleIdx="17" presStyleCnt="70"/>
      <dgm:spPr/>
    </dgm:pt>
    <dgm:pt modelId="{124DD9C1-ED28-4892-BE4F-659526BF5E56}" type="pres">
      <dgm:prSet presAssocID="{E05BB3E6-AD70-4FCD-8A77-C0FED63F0890}" presName="topConnNode3" presStyleLbl="asst2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A3D05C22-11FC-4BE9-B904-E8B1D1C2AB55}" type="pres">
      <dgm:prSet presAssocID="{E05BB3E6-AD70-4FCD-8A77-C0FED63F0890}" presName="hierChild6" presStyleCnt="0"/>
      <dgm:spPr/>
    </dgm:pt>
    <dgm:pt modelId="{2165A409-6897-4887-AC17-6228F79CF09E}" type="pres">
      <dgm:prSet presAssocID="{E05BB3E6-AD70-4FCD-8A77-C0FED63F0890}" presName="hierChild7" presStyleCnt="0"/>
      <dgm:spPr/>
    </dgm:pt>
    <dgm:pt modelId="{DB4F4E9F-1C1F-4B1B-8D54-EF81C4426565}" type="pres">
      <dgm:prSet presAssocID="{5DD44653-F171-4F0F-879B-84415975A15C}" presName="Name28" presStyleLbl="parChTrans1D2" presStyleIdx="2" presStyleCnt="8"/>
      <dgm:spPr/>
      <dgm:t>
        <a:bodyPr/>
        <a:lstStyle/>
        <a:p>
          <a:pPr latinLnBrk="1"/>
          <a:endParaRPr lang="ko-KR" altLang="en-US"/>
        </a:p>
      </dgm:t>
    </dgm:pt>
    <dgm:pt modelId="{9E368710-D410-4285-A360-733BF50F8B5B}" type="pres">
      <dgm:prSet presAssocID="{0813F840-5A08-4AFF-98CE-D8AD7E440F55}" presName="hierRoot2" presStyleCnt="0">
        <dgm:presLayoutVars>
          <dgm:hierBranch val="init"/>
        </dgm:presLayoutVars>
      </dgm:prSet>
      <dgm:spPr/>
    </dgm:pt>
    <dgm:pt modelId="{5EBA0289-2201-4C93-92E6-8A3935B490B4}" type="pres">
      <dgm:prSet presAssocID="{0813F840-5A08-4AFF-98CE-D8AD7E440F55}" presName="rootComposite2" presStyleCnt="0"/>
      <dgm:spPr/>
    </dgm:pt>
    <dgm:pt modelId="{8AA7E19D-74E4-4FBE-BA16-6641F63B7DCB}" type="pres">
      <dgm:prSet presAssocID="{0813F840-5A08-4AFF-98CE-D8AD7E440F5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7095259-1DAB-46A4-8609-4AF0DC194E01}" type="pres">
      <dgm:prSet presAssocID="{0813F840-5A08-4AFF-98CE-D8AD7E440F55}" presName="topArc2" presStyleLbl="parChTrans1D1" presStyleIdx="18" presStyleCnt="70"/>
      <dgm:spPr/>
    </dgm:pt>
    <dgm:pt modelId="{A9E14CFF-9010-4C51-ADE2-4D65C0AFF571}" type="pres">
      <dgm:prSet presAssocID="{0813F840-5A08-4AFF-98CE-D8AD7E440F55}" presName="bottomArc2" presStyleLbl="parChTrans1D1" presStyleIdx="19" presStyleCnt="70"/>
      <dgm:spPr/>
    </dgm:pt>
    <dgm:pt modelId="{C5358123-DBA8-49D3-B46A-EAED9CEC84D6}" type="pres">
      <dgm:prSet presAssocID="{0813F840-5A08-4AFF-98CE-D8AD7E440F55}" presName="topConnNode2" presStyleLbl="node2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89325656-5D2C-415B-98A6-D0C250CBF83B}" type="pres">
      <dgm:prSet presAssocID="{0813F840-5A08-4AFF-98CE-D8AD7E440F55}" presName="hierChild4" presStyleCnt="0"/>
      <dgm:spPr/>
    </dgm:pt>
    <dgm:pt modelId="{469E7AB0-006F-4944-B5FD-D2596DC1135D}" type="pres">
      <dgm:prSet presAssocID="{0813F840-5A08-4AFF-98CE-D8AD7E440F55}" presName="hierChild5" presStyleCnt="0"/>
      <dgm:spPr/>
    </dgm:pt>
    <dgm:pt modelId="{6D8349FA-6BA1-42AA-980B-DAEB645B7EFF}" type="pres">
      <dgm:prSet presAssocID="{9CBB026D-0DB2-481D-BD74-51588F679EB3}" presName="Name101" presStyleLbl="parChTrans1D3" presStyleIdx="6" presStyleCnt="26"/>
      <dgm:spPr/>
      <dgm:t>
        <a:bodyPr/>
        <a:lstStyle/>
        <a:p>
          <a:pPr latinLnBrk="1"/>
          <a:endParaRPr lang="ko-KR" altLang="en-US"/>
        </a:p>
      </dgm:t>
    </dgm:pt>
    <dgm:pt modelId="{231E2D11-5BAC-4EB5-AF2A-ECDF60987EE8}" type="pres">
      <dgm:prSet presAssocID="{24CDE941-B764-413A-A002-0D142B2812DF}" presName="hierRoot3" presStyleCnt="0">
        <dgm:presLayoutVars>
          <dgm:hierBranch val="init"/>
        </dgm:presLayoutVars>
      </dgm:prSet>
      <dgm:spPr/>
    </dgm:pt>
    <dgm:pt modelId="{092F5326-A956-4718-B725-B7A4B384EF6F}" type="pres">
      <dgm:prSet presAssocID="{24CDE941-B764-413A-A002-0D142B2812DF}" presName="rootComposite3" presStyleCnt="0"/>
      <dgm:spPr/>
    </dgm:pt>
    <dgm:pt modelId="{F28AE411-64CC-47C8-A827-64923BBD6B6E}" type="pres">
      <dgm:prSet presAssocID="{24CDE941-B764-413A-A002-0D142B2812DF}" presName="rootText3" presStyleLbl="alignAcc1" presStyleIdx="0" presStyleCnt="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444673C-88F4-49BB-8687-93F897D33FB6}" type="pres">
      <dgm:prSet presAssocID="{24CDE941-B764-413A-A002-0D142B2812DF}" presName="topArc3" presStyleLbl="parChTrans1D1" presStyleIdx="20" presStyleCnt="70"/>
      <dgm:spPr/>
    </dgm:pt>
    <dgm:pt modelId="{D533D43F-F135-45E3-B01B-D5C3B538C60F}" type="pres">
      <dgm:prSet presAssocID="{24CDE941-B764-413A-A002-0D142B2812DF}" presName="bottomArc3" presStyleLbl="parChTrans1D1" presStyleIdx="21" presStyleCnt="70"/>
      <dgm:spPr/>
    </dgm:pt>
    <dgm:pt modelId="{32C6E0FA-DC30-4EE9-A126-783DAB424309}" type="pres">
      <dgm:prSet presAssocID="{24CDE941-B764-413A-A002-0D142B2812DF}" presName="topConnNode3" presStyleLbl="asst2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AB41AFB9-EDC7-4216-BC20-16ACFDBDBBCD}" type="pres">
      <dgm:prSet presAssocID="{24CDE941-B764-413A-A002-0D142B2812DF}" presName="hierChild6" presStyleCnt="0"/>
      <dgm:spPr/>
    </dgm:pt>
    <dgm:pt modelId="{11A8BF3C-FFCD-4D73-AEAA-36CA9280631F}" type="pres">
      <dgm:prSet presAssocID="{24CDE941-B764-413A-A002-0D142B2812DF}" presName="hierChild7" presStyleCnt="0"/>
      <dgm:spPr/>
    </dgm:pt>
    <dgm:pt modelId="{95427D47-C32D-4A69-9F3B-5448D58660AB}" type="pres">
      <dgm:prSet presAssocID="{B1EC2D38-931C-4A93-AF46-93067F99856D}" presName="Name101" presStyleLbl="parChTrans1D3" presStyleIdx="7" presStyleCnt="26"/>
      <dgm:spPr/>
      <dgm:t>
        <a:bodyPr/>
        <a:lstStyle/>
        <a:p>
          <a:pPr latinLnBrk="1"/>
          <a:endParaRPr lang="ko-KR" altLang="en-US"/>
        </a:p>
      </dgm:t>
    </dgm:pt>
    <dgm:pt modelId="{B83995F5-BE53-40D8-9E38-497AF9CCC3AD}" type="pres">
      <dgm:prSet presAssocID="{5DEBE5B7-373F-4966-B643-9F4ACB57B5BD}" presName="hierRoot3" presStyleCnt="0">
        <dgm:presLayoutVars>
          <dgm:hierBranch val="init"/>
        </dgm:presLayoutVars>
      </dgm:prSet>
      <dgm:spPr/>
    </dgm:pt>
    <dgm:pt modelId="{34FBB24A-7D08-41B4-B668-39D40C23CCCC}" type="pres">
      <dgm:prSet presAssocID="{5DEBE5B7-373F-4966-B643-9F4ACB57B5BD}" presName="rootComposite3" presStyleCnt="0"/>
      <dgm:spPr/>
    </dgm:pt>
    <dgm:pt modelId="{CDA8C579-453C-4D9B-B3C1-FB33C518BC66}" type="pres">
      <dgm:prSet presAssocID="{5DEBE5B7-373F-4966-B643-9F4ACB57B5BD}" presName="rootText3" presStyleLbl="alignAcc1" presStyleIdx="0" presStyleCnt="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D57A595-1525-49CE-B426-DC6A91EF2B85}" type="pres">
      <dgm:prSet presAssocID="{5DEBE5B7-373F-4966-B643-9F4ACB57B5BD}" presName="topArc3" presStyleLbl="parChTrans1D1" presStyleIdx="22" presStyleCnt="70"/>
      <dgm:spPr/>
    </dgm:pt>
    <dgm:pt modelId="{9C3378BA-F01F-4851-9B71-69BBF2E919C8}" type="pres">
      <dgm:prSet presAssocID="{5DEBE5B7-373F-4966-B643-9F4ACB57B5BD}" presName="bottomArc3" presStyleLbl="parChTrans1D1" presStyleIdx="23" presStyleCnt="70"/>
      <dgm:spPr/>
    </dgm:pt>
    <dgm:pt modelId="{602A96ED-5635-4AC3-81C2-9959D3F886BC}" type="pres">
      <dgm:prSet presAssocID="{5DEBE5B7-373F-4966-B643-9F4ACB57B5BD}" presName="topConnNode3" presStyleLbl="asst2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3484C495-E5CD-4BE8-AD40-35A0BBAB57BC}" type="pres">
      <dgm:prSet presAssocID="{5DEBE5B7-373F-4966-B643-9F4ACB57B5BD}" presName="hierChild6" presStyleCnt="0"/>
      <dgm:spPr/>
    </dgm:pt>
    <dgm:pt modelId="{12E1BA83-D746-41F9-AA43-00932459CE5A}" type="pres">
      <dgm:prSet presAssocID="{5DEBE5B7-373F-4966-B643-9F4ACB57B5BD}" presName="hierChild7" presStyleCnt="0"/>
      <dgm:spPr/>
    </dgm:pt>
    <dgm:pt modelId="{F8652442-6507-47B7-BCEE-B9424AFEE274}" type="pres">
      <dgm:prSet presAssocID="{92CF2405-C934-40DE-B5E5-F0AFF31F7F83}" presName="Name101" presStyleLbl="parChTrans1D3" presStyleIdx="8" presStyleCnt="26"/>
      <dgm:spPr/>
      <dgm:t>
        <a:bodyPr/>
        <a:lstStyle/>
        <a:p>
          <a:pPr latinLnBrk="1"/>
          <a:endParaRPr lang="ko-KR" altLang="en-US"/>
        </a:p>
      </dgm:t>
    </dgm:pt>
    <dgm:pt modelId="{36B0A9F1-CC2C-43A1-BA91-46E443E1191D}" type="pres">
      <dgm:prSet presAssocID="{B512BC96-F54C-418C-9627-E597B4698AEC}" presName="hierRoot3" presStyleCnt="0">
        <dgm:presLayoutVars>
          <dgm:hierBranch val="init"/>
        </dgm:presLayoutVars>
      </dgm:prSet>
      <dgm:spPr/>
    </dgm:pt>
    <dgm:pt modelId="{FBACBCB9-C4A6-4DEB-BE8C-359BEA029015}" type="pres">
      <dgm:prSet presAssocID="{B512BC96-F54C-418C-9627-E597B4698AEC}" presName="rootComposite3" presStyleCnt="0"/>
      <dgm:spPr/>
    </dgm:pt>
    <dgm:pt modelId="{F6B13311-14DD-4661-8F6A-371FEBEC54C9}" type="pres">
      <dgm:prSet presAssocID="{B512BC96-F54C-418C-9627-E597B4698AEC}" presName="rootText3" presStyleLbl="alignAcc1" presStyleIdx="0" presStyleCnt="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42D7794-1620-4AE3-BFA5-241AED4684F7}" type="pres">
      <dgm:prSet presAssocID="{B512BC96-F54C-418C-9627-E597B4698AEC}" presName="topArc3" presStyleLbl="parChTrans1D1" presStyleIdx="24" presStyleCnt="70"/>
      <dgm:spPr/>
    </dgm:pt>
    <dgm:pt modelId="{5F3491F4-087D-4C85-B738-D4FFB264B542}" type="pres">
      <dgm:prSet presAssocID="{B512BC96-F54C-418C-9627-E597B4698AEC}" presName="bottomArc3" presStyleLbl="parChTrans1D1" presStyleIdx="25" presStyleCnt="70"/>
      <dgm:spPr/>
    </dgm:pt>
    <dgm:pt modelId="{D214FB27-F783-4FED-9C8C-31AFF74C30E6}" type="pres">
      <dgm:prSet presAssocID="{B512BC96-F54C-418C-9627-E597B4698AEC}" presName="topConnNode3" presStyleLbl="asst2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46EB2312-270D-4713-9744-85D491A312A4}" type="pres">
      <dgm:prSet presAssocID="{B512BC96-F54C-418C-9627-E597B4698AEC}" presName="hierChild6" presStyleCnt="0"/>
      <dgm:spPr/>
    </dgm:pt>
    <dgm:pt modelId="{1B9C2BC1-EC08-4E61-98DA-453DD91741E4}" type="pres">
      <dgm:prSet presAssocID="{B512BC96-F54C-418C-9627-E597B4698AEC}" presName="hierChild7" presStyleCnt="0"/>
      <dgm:spPr/>
    </dgm:pt>
    <dgm:pt modelId="{6064B014-3DFD-4A88-88AF-D2FBE1D20E0C}" type="pres">
      <dgm:prSet presAssocID="{1C44278C-DD09-493E-BE4B-12EF9FAE325B}" presName="Name101" presStyleLbl="parChTrans1D3" presStyleIdx="9" presStyleCnt="26"/>
      <dgm:spPr/>
      <dgm:t>
        <a:bodyPr/>
        <a:lstStyle/>
        <a:p>
          <a:pPr latinLnBrk="1"/>
          <a:endParaRPr lang="ko-KR" altLang="en-US"/>
        </a:p>
      </dgm:t>
    </dgm:pt>
    <dgm:pt modelId="{BF63F76B-467A-4B7E-96FE-DE315C96ABB4}" type="pres">
      <dgm:prSet presAssocID="{4467894A-37F0-4AF9-BCE5-7B9F17A0D435}" presName="hierRoot3" presStyleCnt="0">
        <dgm:presLayoutVars>
          <dgm:hierBranch val="init"/>
        </dgm:presLayoutVars>
      </dgm:prSet>
      <dgm:spPr/>
    </dgm:pt>
    <dgm:pt modelId="{5F7C20AF-FCC8-4402-9D1C-02F60A868679}" type="pres">
      <dgm:prSet presAssocID="{4467894A-37F0-4AF9-BCE5-7B9F17A0D435}" presName="rootComposite3" presStyleCnt="0"/>
      <dgm:spPr/>
    </dgm:pt>
    <dgm:pt modelId="{D8059387-03A2-461B-ABF8-14BE37D0ED0F}" type="pres">
      <dgm:prSet presAssocID="{4467894A-37F0-4AF9-BCE5-7B9F17A0D435}" presName="rootText3" presStyleLbl="alignAcc1" presStyleIdx="0" presStyleCnt="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60752D8-3A40-4631-9AC0-D8566BBF8C8E}" type="pres">
      <dgm:prSet presAssocID="{4467894A-37F0-4AF9-BCE5-7B9F17A0D435}" presName="topArc3" presStyleLbl="parChTrans1D1" presStyleIdx="26" presStyleCnt="70"/>
      <dgm:spPr/>
    </dgm:pt>
    <dgm:pt modelId="{83172672-2652-4E07-9CE8-B403842D9164}" type="pres">
      <dgm:prSet presAssocID="{4467894A-37F0-4AF9-BCE5-7B9F17A0D435}" presName="bottomArc3" presStyleLbl="parChTrans1D1" presStyleIdx="27" presStyleCnt="70"/>
      <dgm:spPr/>
    </dgm:pt>
    <dgm:pt modelId="{BF8DF6DB-5E32-4123-99C7-823A41EDC742}" type="pres">
      <dgm:prSet presAssocID="{4467894A-37F0-4AF9-BCE5-7B9F17A0D435}" presName="topConnNode3" presStyleLbl="asst2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D8541CA9-2CC5-45F6-8B1C-14995CDA6CF7}" type="pres">
      <dgm:prSet presAssocID="{4467894A-37F0-4AF9-BCE5-7B9F17A0D435}" presName="hierChild6" presStyleCnt="0"/>
      <dgm:spPr/>
    </dgm:pt>
    <dgm:pt modelId="{90D6C8ED-6018-40CB-BE56-10A474686278}" type="pres">
      <dgm:prSet presAssocID="{4467894A-37F0-4AF9-BCE5-7B9F17A0D435}" presName="hierChild7" presStyleCnt="0"/>
      <dgm:spPr/>
    </dgm:pt>
    <dgm:pt modelId="{EA195A8F-FA04-440F-9DC2-B43947EEE93D}" type="pres">
      <dgm:prSet presAssocID="{645C30A0-5537-4FCD-9D02-434CF6E69942}" presName="Name28" presStyleLbl="parChTrans1D2" presStyleIdx="3" presStyleCnt="8"/>
      <dgm:spPr/>
      <dgm:t>
        <a:bodyPr/>
        <a:lstStyle/>
        <a:p>
          <a:pPr latinLnBrk="1"/>
          <a:endParaRPr lang="ko-KR" altLang="en-US"/>
        </a:p>
      </dgm:t>
    </dgm:pt>
    <dgm:pt modelId="{2C6680B1-6CCE-4A3E-AD5D-FB69D0EBDB9C}" type="pres">
      <dgm:prSet presAssocID="{169C186C-60A4-41AC-A204-CF1CABD7962D}" presName="hierRoot2" presStyleCnt="0">
        <dgm:presLayoutVars>
          <dgm:hierBranch val="init"/>
        </dgm:presLayoutVars>
      </dgm:prSet>
      <dgm:spPr/>
    </dgm:pt>
    <dgm:pt modelId="{12860464-0134-4E00-A0DA-3F8D53A4CD6C}" type="pres">
      <dgm:prSet presAssocID="{169C186C-60A4-41AC-A204-CF1CABD7962D}" presName="rootComposite2" presStyleCnt="0"/>
      <dgm:spPr/>
    </dgm:pt>
    <dgm:pt modelId="{DD2FA04A-7EF4-4051-891E-33E08650AF1F}" type="pres">
      <dgm:prSet presAssocID="{169C186C-60A4-41AC-A204-CF1CABD7962D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7FAC829-B06A-4B55-8699-EDA70637DCEF}" type="pres">
      <dgm:prSet presAssocID="{169C186C-60A4-41AC-A204-CF1CABD7962D}" presName="topArc2" presStyleLbl="parChTrans1D1" presStyleIdx="28" presStyleCnt="70"/>
      <dgm:spPr/>
    </dgm:pt>
    <dgm:pt modelId="{AC0335A0-4945-4A80-9C45-0662CB2FC886}" type="pres">
      <dgm:prSet presAssocID="{169C186C-60A4-41AC-A204-CF1CABD7962D}" presName="bottomArc2" presStyleLbl="parChTrans1D1" presStyleIdx="29" presStyleCnt="70"/>
      <dgm:spPr/>
    </dgm:pt>
    <dgm:pt modelId="{8C714CF2-1D01-45E2-B304-9DE45260ED22}" type="pres">
      <dgm:prSet presAssocID="{169C186C-60A4-41AC-A204-CF1CABD7962D}" presName="topConnNode2" presStyleLbl="node2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60228379-446F-4C66-9BA9-2BB2447F1A7E}" type="pres">
      <dgm:prSet presAssocID="{169C186C-60A4-41AC-A204-CF1CABD7962D}" presName="hierChild4" presStyleCnt="0"/>
      <dgm:spPr/>
    </dgm:pt>
    <dgm:pt modelId="{57E83309-66B9-4FA0-9A57-C219E53534FB}" type="pres">
      <dgm:prSet presAssocID="{169C186C-60A4-41AC-A204-CF1CABD7962D}" presName="hierChild5" presStyleCnt="0"/>
      <dgm:spPr/>
    </dgm:pt>
    <dgm:pt modelId="{DAE28E82-C58A-4F3F-8EF4-025EEFFD5DAA}" type="pres">
      <dgm:prSet presAssocID="{2AA7CED1-A5DC-4CBD-8435-D7887AE5D187}" presName="Name101" presStyleLbl="parChTrans1D3" presStyleIdx="10" presStyleCnt="26"/>
      <dgm:spPr/>
      <dgm:t>
        <a:bodyPr/>
        <a:lstStyle/>
        <a:p>
          <a:pPr latinLnBrk="1"/>
          <a:endParaRPr lang="ko-KR" altLang="en-US"/>
        </a:p>
      </dgm:t>
    </dgm:pt>
    <dgm:pt modelId="{98BDA359-842C-47E1-A1EF-35386E58B692}" type="pres">
      <dgm:prSet presAssocID="{18C6F902-E092-4B1B-A7F4-CF715A72240B}" presName="hierRoot3" presStyleCnt="0">
        <dgm:presLayoutVars>
          <dgm:hierBranch val="init"/>
        </dgm:presLayoutVars>
      </dgm:prSet>
      <dgm:spPr/>
    </dgm:pt>
    <dgm:pt modelId="{57B481CD-65EC-4A73-BE57-0BB1B31A52A9}" type="pres">
      <dgm:prSet presAssocID="{18C6F902-E092-4B1B-A7F4-CF715A72240B}" presName="rootComposite3" presStyleCnt="0"/>
      <dgm:spPr/>
    </dgm:pt>
    <dgm:pt modelId="{123F3883-9F87-43C1-84CE-654C0FB11965}" type="pres">
      <dgm:prSet presAssocID="{18C6F902-E092-4B1B-A7F4-CF715A72240B}" presName="rootText3" presStyleLbl="alignAcc1" presStyleIdx="0" presStyleCnt="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39A4DEC-F396-43BE-8A09-8843263E62F9}" type="pres">
      <dgm:prSet presAssocID="{18C6F902-E092-4B1B-A7F4-CF715A72240B}" presName="topArc3" presStyleLbl="parChTrans1D1" presStyleIdx="30" presStyleCnt="70"/>
      <dgm:spPr/>
    </dgm:pt>
    <dgm:pt modelId="{CEAEB05E-185D-4F0B-9ED0-3485916F93FE}" type="pres">
      <dgm:prSet presAssocID="{18C6F902-E092-4B1B-A7F4-CF715A72240B}" presName="bottomArc3" presStyleLbl="parChTrans1D1" presStyleIdx="31" presStyleCnt="70"/>
      <dgm:spPr/>
    </dgm:pt>
    <dgm:pt modelId="{AD7AC302-DC79-4F9B-8544-F35E7DA49DA5}" type="pres">
      <dgm:prSet presAssocID="{18C6F902-E092-4B1B-A7F4-CF715A72240B}" presName="topConnNode3" presStyleLbl="asst2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E4D3A081-16E6-4571-A0A5-8A5F24DEB990}" type="pres">
      <dgm:prSet presAssocID="{18C6F902-E092-4B1B-A7F4-CF715A72240B}" presName="hierChild6" presStyleCnt="0"/>
      <dgm:spPr/>
    </dgm:pt>
    <dgm:pt modelId="{59A52CC8-5215-4CD8-8351-319974A2BE8F}" type="pres">
      <dgm:prSet presAssocID="{18C6F902-E092-4B1B-A7F4-CF715A72240B}" presName="hierChild7" presStyleCnt="0"/>
      <dgm:spPr/>
    </dgm:pt>
    <dgm:pt modelId="{CB53E9CF-4E95-44EC-9280-0CAEDE5AB8C5}" type="pres">
      <dgm:prSet presAssocID="{98458AA0-60B4-493E-ABE4-255CB599261B}" presName="Name101" presStyleLbl="parChTrans1D3" presStyleIdx="11" presStyleCnt="26"/>
      <dgm:spPr/>
      <dgm:t>
        <a:bodyPr/>
        <a:lstStyle/>
        <a:p>
          <a:pPr latinLnBrk="1"/>
          <a:endParaRPr lang="ko-KR" altLang="en-US"/>
        </a:p>
      </dgm:t>
    </dgm:pt>
    <dgm:pt modelId="{95973C90-D0DB-44ED-92F5-5E99C4263250}" type="pres">
      <dgm:prSet presAssocID="{A5B35909-DCA5-449C-91E5-F690C5B5E884}" presName="hierRoot3" presStyleCnt="0">
        <dgm:presLayoutVars>
          <dgm:hierBranch val="init"/>
        </dgm:presLayoutVars>
      </dgm:prSet>
      <dgm:spPr/>
    </dgm:pt>
    <dgm:pt modelId="{A7F26B75-3D65-45A5-B80D-2F5B15687001}" type="pres">
      <dgm:prSet presAssocID="{A5B35909-DCA5-449C-91E5-F690C5B5E884}" presName="rootComposite3" presStyleCnt="0"/>
      <dgm:spPr/>
    </dgm:pt>
    <dgm:pt modelId="{8F6EC788-4A66-40DD-800F-14C5A6FA0E66}" type="pres">
      <dgm:prSet presAssocID="{A5B35909-DCA5-449C-91E5-F690C5B5E884}" presName="rootText3" presStyleLbl="alignAcc1" presStyleIdx="0" presStyleCnt="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2D6CA31-91E9-4EC8-9540-0B9E0ABD494E}" type="pres">
      <dgm:prSet presAssocID="{A5B35909-DCA5-449C-91E5-F690C5B5E884}" presName="topArc3" presStyleLbl="parChTrans1D1" presStyleIdx="32" presStyleCnt="70"/>
      <dgm:spPr/>
    </dgm:pt>
    <dgm:pt modelId="{70E911F8-2759-4C10-B62C-4C7E969D7C4C}" type="pres">
      <dgm:prSet presAssocID="{A5B35909-DCA5-449C-91E5-F690C5B5E884}" presName="bottomArc3" presStyleLbl="parChTrans1D1" presStyleIdx="33" presStyleCnt="70"/>
      <dgm:spPr/>
    </dgm:pt>
    <dgm:pt modelId="{2B2F3992-C8E3-4054-993E-D73F9645232F}" type="pres">
      <dgm:prSet presAssocID="{A5B35909-DCA5-449C-91E5-F690C5B5E884}" presName="topConnNode3" presStyleLbl="asst2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B94AD578-E0DA-4169-803E-891C47EF52B2}" type="pres">
      <dgm:prSet presAssocID="{A5B35909-DCA5-449C-91E5-F690C5B5E884}" presName="hierChild6" presStyleCnt="0"/>
      <dgm:spPr/>
    </dgm:pt>
    <dgm:pt modelId="{3F2C9955-A537-48A7-84FC-4BCC7C9D71AE}" type="pres">
      <dgm:prSet presAssocID="{A5B35909-DCA5-449C-91E5-F690C5B5E884}" presName="hierChild7" presStyleCnt="0"/>
      <dgm:spPr/>
    </dgm:pt>
    <dgm:pt modelId="{AB21B996-B2D3-4555-B92C-893B5B795FC9}" type="pres">
      <dgm:prSet presAssocID="{D5C381A5-7793-4AD3-B2EF-4526AE1DFFB8}" presName="Name101" presStyleLbl="parChTrans1D3" presStyleIdx="12" presStyleCnt="26"/>
      <dgm:spPr/>
      <dgm:t>
        <a:bodyPr/>
        <a:lstStyle/>
        <a:p>
          <a:pPr latinLnBrk="1"/>
          <a:endParaRPr lang="ko-KR" altLang="en-US"/>
        </a:p>
      </dgm:t>
    </dgm:pt>
    <dgm:pt modelId="{991CD09D-A25D-4E62-ABA6-7F2605FF3677}" type="pres">
      <dgm:prSet presAssocID="{8DFFEE1C-41DE-4951-A353-B0A647050F78}" presName="hierRoot3" presStyleCnt="0">
        <dgm:presLayoutVars>
          <dgm:hierBranch val="init"/>
        </dgm:presLayoutVars>
      </dgm:prSet>
      <dgm:spPr/>
    </dgm:pt>
    <dgm:pt modelId="{2D08D21B-B8A4-48E9-9B7D-D95FE88BE6CA}" type="pres">
      <dgm:prSet presAssocID="{8DFFEE1C-41DE-4951-A353-B0A647050F78}" presName="rootComposite3" presStyleCnt="0"/>
      <dgm:spPr/>
    </dgm:pt>
    <dgm:pt modelId="{27C49DBF-7291-415E-AD0B-78079DFA8BDA}" type="pres">
      <dgm:prSet presAssocID="{8DFFEE1C-41DE-4951-A353-B0A647050F78}" presName="rootText3" presStyleLbl="alignAcc1" presStyleIdx="0" presStyleCnt="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9D3863E-CE51-47D3-B432-BE1F2E64C4A7}" type="pres">
      <dgm:prSet presAssocID="{8DFFEE1C-41DE-4951-A353-B0A647050F78}" presName="topArc3" presStyleLbl="parChTrans1D1" presStyleIdx="34" presStyleCnt="70"/>
      <dgm:spPr/>
    </dgm:pt>
    <dgm:pt modelId="{76124890-0219-4D0F-8EB8-ECB86605CA40}" type="pres">
      <dgm:prSet presAssocID="{8DFFEE1C-41DE-4951-A353-B0A647050F78}" presName="bottomArc3" presStyleLbl="parChTrans1D1" presStyleIdx="35" presStyleCnt="70"/>
      <dgm:spPr/>
    </dgm:pt>
    <dgm:pt modelId="{1F31F242-F19D-462A-8829-F115078CF6CE}" type="pres">
      <dgm:prSet presAssocID="{8DFFEE1C-41DE-4951-A353-B0A647050F78}" presName="topConnNode3" presStyleLbl="asst2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445EC93A-71BD-45A1-AE4F-EB13C36CF224}" type="pres">
      <dgm:prSet presAssocID="{8DFFEE1C-41DE-4951-A353-B0A647050F78}" presName="hierChild6" presStyleCnt="0"/>
      <dgm:spPr/>
    </dgm:pt>
    <dgm:pt modelId="{5657A624-0F7E-435D-AEF0-B8552F33A8D4}" type="pres">
      <dgm:prSet presAssocID="{8DFFEE1C-41DE-4951-A353-B0A647050F78}" presName="hierChild7" presStyleCnt="0"/>
      <dgm:spPr/>
    </dgm:pt>
    <dgm:pt modelId="{7DC46B48-3B14-42A3-8E0C-8B34A0FB52FA}" type="pres">
      <dgm:prSet presAssocID="{6CAC671F-D5B1-48D2-9D48-CDB3D18781D9}" presName="Name101" presStyleLbl="parChTrans1D3" presStyleIdx="13" presStyleCnt="26"/>
      <dgm:spPr/>
      <dgm:t>
        <a:bodyPr/>
        <a:lstStyle/>
        <a:p>
          <a:pPr latinLnBrk="1"/>
          <a:endParaRPr lang="ko-KR" altLang="en-US"/>
        </a:p>
      </dgm:t>
    </dgm:pt>
    <dgm:pt modelId="{3E7EAE98-319A-41F1-87E4-5C5614F2E337}" type="pres">
      <dgm:prSet presAssocID="{B3E6A48E-8C8D-41DB-9EAB-26D1C482663D}" presName="hierRoot3" presStyleCnt="0">
        <dgm:presLayoutVars>
          <dgm:hierBranch val="init"/>
        </dgm:presLayoutVars>
      </dgm:prSet>
      <dgm:spPr/>
    </dgm:pt>
    <dgm:pt modelId="{FDC64121-56A0-4BF5-9115-E0F8E5E017EB}" type="pres">
      <dgm:prSet presAssocID="{B3E6A48E-8C8D-41DB-9EAB-26D1C482663D}" presName="rootComposite3" presStyleCnt="0"/>
      <dgm:spPr/>
    </dgm:pt>
    <dgm:pt modelId="{42207299-CCF8-4086-97D8-7E3CA8BD35B4}" type="pres">
      <dgm:prSet presAssocID="{B3E6A48E-8C8D-41DB-9EAB-26D1C482663D}" presName="rootText3" presStyleLbl="alignAcc1" presStyleIdx="0" presStyleCnt="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BC50435-83A8-41CD-B176-D943C2991E9A}" type="pres">
      <dgm:prSet presAssocID="{B3E6A48E-8C8D-41DB-9EAB-26D1C482663D}" presName="topArc3" presStyleLbl="parChTrans1D1" presStyleIdx="36" presStyleCnt="70"/>
      <dgm:spPr/>
    </dgm:pt>
    <dgm:pt modelId="{47D433B6-CA8B-4F1D-A4B3-8C85F5566A36}" type="pres">
      <dgm:prSet presAssocID="{B3E6A48E-8C8D-41DB-9EAB-26D1C482663D}" presName="bottomArc3" presStyleLbl="parChTrans1D1" presStyleIdx="37" presStyleCnt="70"/>
      <dgm:spPr/>
    </dgm:pt>
    <dgm:pt modelId="{004B5842-CE1D-43C1-907A-1BB0D27BF5BD}" type="pres">
      <dgm:prSet presAssocID="{B3E6A48E-8C8D-41DB-9EAB-26D1C482663D}" presName="topConnNode3" presStyleLbl="asst2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7680A9B1-D694-4931-A7AF-1FDD1FB9B4A3}" type="pres">
      <dgm:prSet presAssocID="{B3E6A48E-8C8D-41DB-9EAB-26D1C482663D}" presName="hierChild6" presStyleCnt="0"/>
      <dgm:spPr/>
    </dgm:pt>
    <dgm:pt modelId="{9479F062-276D-4E7C-BC3D-27FFA91D2928}" type="pres">
      <dgm:prSet presAssocID="{B3E6A48E-8C8D-41DB-9EAB-26D1C482663D}" presName="hierChild7" presStyleCnt="0"/>
      <dgm:spPr/>
    </dgm:pt>
    <dgm:pt modelId="{5D3C64F2-A884-4FB8-A0FA-F2E355C875CB}" type="pres">
      <dgm:prSet presAssocID="{F4D8DF45-35F0-4971-B9FF-9A22A8FF035C}" presName="Name101" presStyleLbl="parChTrans1D3" presStyleIdx="14" presStyleCnt="26"/>
      <dgm:spPr/>
      <dgm:t>
        <a:bodyPr/>
        <a:lstStyle/>
        <a:p>
          <a:pPr latinLnBrk="1"/>
          <a:endParaRPr lang="ko-KR" altLang="en-US"/>
        </a:p>
      </dgm:t>
    </dgm:pt>
    <dgm:pt modelId="{1B48813F-BF9C-4675-B472-79F16A0725E5}" type="pres">
      <dgm:prSet presAssocID="{39EB3556-9523-43C8-8A98-9F44B5E3772E}" presName="hierRoot3" presStyleCnt="0">
        <dgm:presLayoutVars>
          <dgm:hierBranch val="init"/>
        </dgm:presLayoutVars>
      </dgm:prSet>
      <dgm:spPr/>
    </dgm:pt>
    <dgm:pt modelId="{6AA7A685-ADD6-4986-929C-5267AF425955}" type="pres">
      <dgm:prSet presAssocID="{39EB3556-9523-43C8-8A98-9F44B5E3772E}" presName="rootComposite3" presStyleCnt="0"/>
      <dgm:spPr/>
    </dgm:pt>
    <dgm:pt modelId="{98BA55E4-243E-4BCB-8D98-9C183944AF64}" type="pres">
      <dgm:prSet presAssocID="{39EB3556-9523-43C8-8A98-9F44B5E3772E}" presName="rootText3" presStyleLbl="alignAcc1" presStyleIdx="0" presStyleCnt="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BDE5500-F209-4160-918D-AA5A9F6D6BB3}" type="pres">
      <dgm:prSet presAssocID="{39EB3556-9523-43C8-8A98-9F44B5E3772E}" presName="topArc3" presStyleLbl="parChTrans1D1" presStyleIdx="38" presStyleCnt="70"/>
      <dgm:spPr/>
    </dgm:pt>
    <dgm:pt modelId="{48C162F5-3DAD-4CAF-ACD0-25E6B66614E2}" type="pres">
      <dgm:prSet presAssocID="{39EB3556-9523-43C8-8A98-9F44B5E3772E}" presName="bottomArc3" presStyleLbl="parChTrans1D1" presStyleIdx="39" presStyleCnt="70"/>
      <dgm:spPr/>
    </dgm:pt>
    <dgm:pt modelId="{CD6C9D92-4CA0-438A-92D0-1520E4C941EB}" type="pres">
      <dgm:prSet presAssocID="{39EB3556-9523-43C8-8A98-9F44B5E3772E}" presName="topConnNode3" presStyleLbl="asst2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AE941112-86B6-4E29-B03A-B9C3E732F532}" type="pres">
      <dgm:prSet presAssocID="{39EB3556-9523-43C8-8A98-9F44B5E3772E}" presName="hierChild6" presStyleCnt="0"/>
      <dgm:spPr/>
    </dgm:pt>
    <dgm:pt modelId="{21EE1233-2D81-4055-99D3-94D0C83F710B}" type="pres">
      <dgm:prSet presAssocID="{39EB3556-9523-43C8-8A98-9F44B5E3772E}" presName="hierChild7" presStyleCnt="0"/>
      <dgm:spPr/>
    </dgm:pt>
    <dgm:pt modelId="{F1AA8799-882E-48D1-9123-013E5B12B56C}" type="pres">
      <dgm:prSet presAssocID="{06B377E8-84B6-428C-AB82-0BD1D6D48744}" presName="Name28" presStyleLbl="parChTrans1D2" presStyleIdx="4" presStyleCnt="8"/>
      <dgm:spPr/>
      <dgm:t>
        <a:bodyPr/>
        <a:lstStyle/>
        <a:p>
          <a:pPr latinLnBrk="1"/>
          <a:endParaRPr lang="ko-KR" altLang="en-US"/>
        </a:p>
      </dgm:t>
    </dgm:pt>
    <dgm:pt modelId="{3079BE3E-4E88-4339-B13A-3A5F83EFE9A0}" type="pres">
      <dgm:prSet presAssocID="{1123653F-E2CC-44D6-A4E1-1546D89AFFDE}" presName="hierRoot2" presStyleCnt="0">
        <dgm:presLayoutVars>
          <dgm:hierBranch val="init"/>
        </dgm:presLayoutVars>
      </dgm:prSet>
      <dgm:spPr/>
    </dgm:pt>
    <dgm:pt modelId="{45A85EAC-1FF5-4304-B95A-735260859508}" type="pres">
      <dgm:prSet presAssocID="{1123653F-E2CC-44D6-A4E1-1546D89AFFDE}" presName="rootComposite2" presStyleCnt="0"/>
      <dgm:spPr/>
    </dgm:pt>
    <dgm:pt modelId="{E6D734C4-28E0-4907-8DC3-F36CFECCD1F8}" type="pres">
      <dgm:prSet presAssocID="{1123653F-E2CC-44D6-A4E1-1546D89AFFDE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CC86E08-A178-4344-81D3-4703914DF1AB}" type="pres">
      <dgm:prSet presAssocID="{1123653F-E2CC-44D6-A4E1-1546D89AFFDE}" presName="topArc2" presStyleLbl="parChTrans1D1" presStyleIdx="40" presStyleCnt="70"/>
      <dgm:spPr/>
    </dgm:pt>
    <dgm:pt modelId="{E5E1EB38-0B3B-4705-A67B-0125A8902278}" type="pres">
      <dgm:prSet presAssocID="{1123653F-E2CC-44D6-A4E1-1546D89AFFDE}" presName="bottomArc2" presStyleLbl="parChTrans1D1" presStyleIdx="41" presStyleCnt="70"/>
      <dgm:spPr/>
    </dgm:pt>
    <dgm:pt modelId="{AAB6B1B0-4DF4-4519-8ED0-C9588629E6D4}" type="pres">
      <dgm:prSet presAssocID="{1123653F-E2CC-44D6-A4E1-1546D89AFFDE}" presName="topConnNode2" presStyleLbl="node2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C45DCCC7-C429-41B7-8840-0E0856D7B6BB}" type="pres">
      <dgm:prSet presAssocID="{1123653F-E2CC-44D6-A4E1-1546D89AFFDE}" presName="hierChild4" presStyleCnt="0"/>
      <dgm:spPr/>
    </dgm:pt>
    <dgm:pt modelId="{8294B39D-E680-4E91-9F77-9AC3ABA95317}" type="pres">
      <dgm:prSet presAssocID="{1123653F-E2CC-44D6-A4E1-1546D89AFFDE}" presName="hierChild5" presStyleCnt="0"/>
      <dgm:spPr/>
    </dgm:pt>
    <dgm:pt modelId="{0D65F943-7B0A-4190-877D-C082CF932CE3}" type="pres">
      <dgm:prSet presAssocID="{259DB427-AD30-49B6-A704-55FCB4C3D27C}" presName="Name101" presStyleLbl="parChTrans1D3" presStyleIdx="15" presStyleCnt="26"/>
      <dgm:spPr/>
      <dgm:t>
        <a:bodyPr/>
        <a:lstStyle/>
        <a:p>
          <a:pPr latinLnBrk="1"/>
          <a:endParaRPr lang="ko-KR" altLang="en-US"/>
        </a:p>
      </dgm:t>
    </dgm:pt>
    <dgm:pt modelId="{333237B0-02EB-498E-907A-DDED91CE99C7}" type="pres">
      <dgm:prSet presAssocID="{35698A77-D53A-4C6C-A286-AAF640EC8934}" presName="hierRoot3" presStyleCnt="0">
        <dgm:presLayoutVars>
          <dgm:hierBranch val="init"/>
        </dgm:presLayoutVars>
      </dgm:prSet>
      <dgm:spPr/>
    </dgm:pt>
    <dgm:pt modelId="{5C06F18C-779F-4857-95B5-7791CB45C104}" type="pres">
      <dgm:prSet presAssocID="{35698A77-D53A-4C6C-A286-AAF640EC8934}" presName="rootComposite3" presStyleCnt="0"/>
      <dgm:spPr/>
    </dgm:pt>
    <dgm:pt modelId="{BAE5FA6D-84E4-40B2-8013-2742AF138FFC}" type="pres">
      <dgm:prSet presAssocID="{35698A77-D53A-4C6C-A286-AAF640EC8934}" presName="rootText3" presStyleLbl="alignAcc1" presStyleIdx="0" presStyleCnt="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5C47129-9E36-48F8-99B4-EB57011B7DE8}" type="pres">
      <dgm:prSet presAssocID="{35698A77-D53A-4C6C-A286-AAF640EC8934}" presName="topArc3" presStyleLbl="parChTrans1D1" presStyleIdx="42" presStyleCnt="70"/>
      <dgm:spPr/>
    </dgm:pt>
    <dgm:pt modelId="{766F4C8D-D513-4A7B-B371-055177CD1AFC}" type="pres">
      <dgm:prSet presAssocID="{35698A77-D53A-4C6C-A286-AAF640EC8934}" presName="bottomArc3" presStyleLbl="parChTrans1D1" presStyleIdx="43" presStyleCnt="70"/>
      <dgm:spPr/>
    </dgm:pt>
    <dgm:pt modelId="{27B97A09-A8D0-42C0-BEEE-643E3724A987}" type="pres">
      <dgm:prSet presAssocID="{35698A77-D53A-4C6C-A286-AAF640EC8934}" presName="topConnNode3" presStyleLbl="asst2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028A09B3-36F0-4814-8EA1-835E64054F7F}" type="pres">
      <dgm:prSet presAssocID="{35698A77-D53A-4C6C-A286-AAF640EC8934}" presName="hierChild6" presStyleCnt="0"/>
      <dgm:spPr/>
    </dgm:pt>
    <dgm:pt modelId="{7EA5EF72-3833-4AD0-9581-81341E829E6D}" type="pres">
      <dgm:prSet presAssocID="{35698A77-D53A-4C6C-A286-AAF640EC8934}" presName="hierChild7" presStyleCnt="0"/>
      <dgm:spPr/>
    </dgm:pt>
    <dgm:pt modelId="{753E3897-8566-4E8E-A218-F7B6F999DEFD}" type="pres">
      <dgm:prSet presAssocID="{E09CE548-304C-400B-B5C9-50E4DE1D5025}" presName="Name101" presStyleLbl="parChTrans1D3" presStyleIdx="16" presStyleCnt="26"/>
      <dgm:spPr/>
      <dgm:t>
        <a:bodyPr/>
        <a:lstStyle/>
        <a:p>
          <a:pPr latinLnBrk="1"/>
          <a:endParaRPr lang="ko-KR" altLang="en-US"/>
        </a:p>
      </dgm:t>
    </dgm:pt>
    <dgm:pt modelId="{347043C3-005E-4E6E-A6CA-D8B09B6DE94A}" type="pres">
      <dgm:prSet presAssocID="{C4BA6D44-43EF-4175-8438-FEC776DACC21}" presName="hierRoot3" presStyleCnt="0">
        <dgm:presLayoutVars>
          <dgm:hierBranch val="init"/>
        </dgm:presLayoutVars>
      </dgm:prSet>
      <dgm:spPr/>
    </dgm:pt>
    <dgm:pt modelId="{62E1EEC7-D6D1-4009-8F6F-BE7D6CA3917E}" type="pres">
      <dgm:prSet presAssocID="{C4BA6D44-43EF-4175-8438-FEC776DACC21}" presName="rootComposite3" presStyleCnt="0"/>
      <dgm:spPr/>
    </dgm:pt>
    <dgm:pt modelId="{6574429B-F69D-446B-BD4B-8F3D23DDE03F}" type="pres">
      <dgm:prSet presAssocID="{C4BA6D44-43EF-4175-8438-FEC776DACC21}" presName="rootText3" presStyleLbl="alignAcc1" presStyleIdx="0" presStyleCnt="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76238A7-709C-4D5C-8E3B-72EE6F975A5D}" type="pres">
      <dgm:prSet presAssocID="{C4BA6D44-43EF-4175-8438-FEC776DACC21}" presName="topArc3" presStyleLbl="parChTrans1D1" presStyleIdx="44" presStyleCnt="70"/>
      <dgm:spPr/>
    </dgm:pt>
    <dgm:pt modelId="{210F008C-561A-4233-9191-9E5D03346829}" type="pres">
      <dgm:prSet presAssocID="{C4BA6D44-43EF-4175-8438-FEC776DACC21}" presName="bottomArc3" presStyleLbl="parChTrans1D1" presStyleIdx="45" presStyleCnt="70"/>
      <dgm:spPr/>
    </dgm:pt>
    <dgm:pt modelId="{F5D82119-5853-44E6-83C0-178854863CB4}" type="pres">
      <dgm:prSet presAssocID="{C4BA6D44-43EF-4175-8438-FEC776DACC21}" presName="topConnNode3" presStyleLbl="asst2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5245C0D1-8833-4F2E-B60F-B644248ED0E0}" type="pres">
      <dgm:prSet presAssocID="{C4BA6D44-43EF-4175-8438-FEC776DACC21}" presName="hierChild6" presStyleCnt="0"/>
      <dgm:spPr/>
    </dgm:pt>
    <dgm:pt modelId="{FDE5F962-B68C-420A-9411-8FB83CB28244}" type="pres">
      <dgm:prSet presAssocID="{C4BA6D44-43EF-4175-8438-FEC776DACC21}" presName="hierChild7" presStyleCnt="0"/>
      <dgm:spPr/>
    </dgm:pt>
    <dgm:pt modelId="{B45C35FD-CFF4-4917-A943-42E40096E359}" type="pres">
      <dgm:prSet presAssocID="{9CBA4D26-7CCE-4B45-9805-7E8F1645930A}" presName="Name101" presStyleLbl="parChTrans1D3" presStyleIdx="17" presStyleCnt="26"/>
      <dgm:spPr/>
      <dgm:t>
        <a:bodyPr/>
        <a:lstStyle/>
        <a:p>
          <a:pPr latinLnBrk="1"/>
          <a:endParaRPr lang="ko-KR" altLang="en-US"/>
        </a:p>
      </dgm:t>
    </dgm:pt>
    <dgm:pt modelId="{CCB3F1FB-95AC-40DF-BE33-35E0DA957039}" type="pres">
      <dgm:prSet presAssocID="{ED1D8F97-FC29-463C-A6CA-A306EB3C340E}" presName="hierRoot3" presStyleCnt="0">
        <dgm:presLayoutVars>
          <dgm:hierBranch val="init"/>
        </dgm:presLayoutVars>
      </dgm:prSet>
      <dgm:spPr/>
    </dgm:pt>
    <dgm:pt modelId="{C641F974-7C79-45A6-B2B3-F60125998908}" type="pres">
      <dgm:prSet presAssocID="{ED1D8F97-FC29-463C-A6CA-A306EB3C340E}" presName="rootComposite3" presStyleCnt="0"/>
      <dgm:spPr/>
    </dgm:pt>
    <dgm:pt modelId="{6870991C-8E21-4234-96F8-CE8898359179}" type="pres">
      <dgm:prSet presAssocID="{ED1D8F97-FC29-463C-A6CA-A306EB3C340E}" presName="rootText3" presStyleLbl="alignAcc1" presStyleIdx="0" presStyleCnt="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B3C6F25-63E1-4802-B900-F4C6887309F0}" type="pres">
      <dgm:prSet presAssocID="{ED1D8F97-FC29-463C-A6CA-A306EB3C340E}" presName="topArc3" presStyleLbl="parChTrans1D1" presStyleIdx="46" presStyleCnt="70"/>
      <dgm:spPr/>
    </dgm:pt>
    <dgm:pt modelId="{157D0101-FD0C-466F-9CC1-C4DE49ABFD78}" type="pres">
      <dgm:prSet presAssocID="{ED1D8F97-FC29-463C-A6CA-A306EB3C340E}" presName="bottomArc3" presStyleLbl="parChTrans1D1" presStyleIdx="47" presStyleCnt="70"/>
      <dgm:spPr/>
    </dgm:pt>
    <dgm:pt modelId="{E0381F68-8BD5-47F5-B564-18F4389FCAC3}" type="pres">
      <dgm:prSet presAssocID="{ED1D8F97-FC29-463C-A6CA-A306EB3C340E}" presName="topConnNode3" presStyleLbl="asst2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F20C27C0-F5E4-4356-A968-C02F75DEF977}" type="pres">
      <dgm:prSet presAssocID="{ED1D8F97-FC29-463C-A6CA-A306EB3C340E}" presName="hierChild6" presStyleCnt="0"/>
      <dgm:spPr/>
    </dgm:pt>
    <dgm:pt modelId="{BA8C8E02-CBF8-4EC7-A1A0-563DD7ACA23A}" type="pres">
      <dgm:prSet presAssocID="{ED1D8F97-FC29-463C-A6CA-A306EB3C340E}" presName="hierChild7" presStyleCnt="0"/>
      <dgm:spPr/>
    </dgm:pt>
    <dgm:pt modelId="{E1372A5D-7501-414C-BBC6-F17E9A5C011B}" type="pres">
      <dgm:prSet presAssocID="{8EA7F7D0-3885-4372-9C3E-E0ABEBDADBA7}" presName="Name28" presStyleLbl="parChTrans1D2" presStyleIdx="5" presStyleCnt="8"/>
      <dgm:spPr/>
      <dgm:t>
        <a:bodyPr/>
        <a:lstStyle/>
        <a:p>
          <a:pPr latinLnBrk="1"/>
          <a:endParaRPr lang="ko-KR" altLang="en-US"/>
        </a:p>
      </dgm:t>
    </dgm:pt>
    <dgm:pt modelId="{C6DA97CB-5290-4AB2-9E9F-3668D55B65C1}" type="pres">
      <dgm:prSet presAssocID="{269FC904-EA3B-4CB6-876A-AE6AE8BD34E4}" presName="hierRoot2" presStyleCnt="0">
        <dgm:presLayoutVars>
          <dgm:hierBranch val="init"/>
        </dgm:presLayoutVars>
      </dgm:prSet>
      <dgm:spPr/>
    </dgm:pt>
    <dgm:pt modelId="{770CA6E4-10AA-4B5C-AB58-485A41031C4A}" type="pres">
      <dgm:prSet presAssocID="{269FC904-EA3B-4CB6-876A-AE6AE8BD34E4}" presName="rootComposite2" presStyleCnt="0"/>
      <dgm:spPr/>
    </dgm:pt>
    <dgm:pt modelId="{E7236A3C-74A3-4947-825B-A4DA4508F1A5}" type="pres">
      <dgm:prSet presAssocID="{269FC904-EA3B-4CB6-876A-AE6AE8BD34E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85A3167-1E70-48DF-A17B-5860AB1D838A}" type="pres">
      <dgm:prSet presAssocID="{269FC904-EA3B-4CB6-876A-AE6AE8BD34E4}" presName="topArc2" presStyleLbl="parChTrans1D1" presStyleIdx="48" presStyleCnt="70"/>
      <dgm:spPr/>
    </dgm:pt>
    <dgm:pt modelId="{B2A3D71E-ED30-428A-8229-363BAAB63430}" type="pres">
      <dgm:prSet presAssocID="{269FC904-EA3B-4CB6-876A-AE6AE8BD34E4}" presName="bottomArc2" presStyleLbl="parChTrans1D1" presStyleIdx="49" presStyleCnt="70"/>
      <dgm:spPr/>
    </dgm:pt>
    <dgm:pt modelId="{2B098D6B-C7F2-438A-B106-7C2295523CA1}" type="pres">
      <dgm:prSet presAssocID="{269FC904-EA3B-4CB6-876A-AE6AE8BD34E4}" presName="topConnNode2" presStyleLbl="node2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3F8FCEF5-CB09-4D05-AA42-79556CA95AAB}" type="pres">
      <dgm:prSet presAssocID="{269FC904-EA3B-4CB6-876A-AE6AE8BD34E4}" presName="hierChild4" presStyleCnt="0"/>
      <dgm:spPr/>
    </dgm:pt>
    <dgm:pt modelId="{FCF84629-C6B7-4034-ADB2-B7138FF31253}" type="pres">
      <dgm:prSet presAssocID="{269FC904-EA3B-4CB6-876A-AE6AE8BD34E4}" presName="hierChild5" presStyleCnt="0"/>
      <dgm:spPr/>
    </dgm:pt>
    <dgm:pt modelId="{F11BD842-BD85-4CBF-BBD5-52B78B04C93C}" type="pres">
      <dgm:prSet presAssocID="{8628920F-45F7-49B1-8131-9413FDA66C52}" presName="Name101" presStyleLbl="parChTrans1D3" presStyleIdx="18" presStyleCnt="26"/>
      <dgm:spPr/>
      <dgm:t>
        <a:bodyPr/>
        <a:lstStyle/>
        <a:p>
          <a:pPr latinLnBrk="1"/>
          <a:endParaRPr lang="ko-KR" altLang="en-US"/>
        </a:p>
      </dgm:t>
    </dgm:pt>
    <dgm:pt modelId="{D0BC04A2-8C88-4036-8BB3-10A4FAC21F14}" type="pres">
      <dgm:prSet presAssocID="{40C37578-833D-4130-80AC-1595A2BC379E}" presName="hierRoot3" presStyleCnt="0">
        <dgm:presLayoutVars>
          <dgm:hierBranch val="init"/>
        </dgm:presLayoutVars>
      </dgm:prSet>
      <dgm:spPr/>
    </dgm:pt>
    <dgm:pt modelId="{BE73E682-F62D-4C54-A888-0FB86242D260}" type="pres">
      <dgm:prSet presAssocID="{40C37578-833D-4130-80AC-1595A2BC379E}" presName="rootComposite3" presStyleCnt="0"/>
      <dgm:spPr/>
    </dgm:pt>
    <dgm:pt modelId="{36DCE133-F361-4D04-A1F7-19A2F1C90AC5}" type="pres">
      <dgm:prSet presAssocID="{40C37578-833D-4130-80AC-1595A2BC379E}" presName="rootText3" presStyleLbl="alignAcc1" presStyleIdx="0" presStyleCnt="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38C0270-9E39-4E98-AFDB-D4D3712E907D}" type="pres">
      <dgm:prSet presAssocID="{40C37578-833D-4130-80AC-1595A2BC379E}" presName="topArc3" presStyleLbl="parChTrans1D1" presStyleIdx="50" presStyleCnt="70"/>
      <dgm:spPr/>
    </dgm:pt>
    <dgm:pt modelId="{0DC7242B-AFFC-4E90-8422-B5DB81535FAD}" type="pres">
      <dgm:prSet presAssocID="{40C37578-833D-4130-80AC-1595A2BC379E}" presName="bottomArc3" presStyleLbl="parChTrans1D1" presStyleIdx="51" presStyleCnt="70"/>
      <dgm:spPr/>
    </dgm:pt>
    <dgm:pt modelId="{477F74A9-7FC9-413C-AEB6-12E83D1744D0}" type="pres">
      <dgm:prSet presAssocID="{40C37578-833D-4130-80AC-1595A2BC379E}" presName="topConnNode3" presStyleLbl="asst2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7B6E56A3-787F-4F5B-8495-0108DD5FF3B4}" type="pres">
      <dgm:prSet presAssocID="{40C37578-833D-4130-80AC-1595A2BC379E}" presName="hierChild6" presStyleCnt="0"/>
      <dgm:spPr/>
    </dgm:pt>
    <dgm:pt modelId="{F9715721-AB5D-446D-AA86-F22A24009C78}" type="pres">
      <dgm:prSet presAssocID="{40C37578-833D-4130-80AC-1595A2BC379E}" presName="hierChild7" presStyleCnt="0"/>
      <dgm:spPr/>
    </dgm:pt>
    <dgm:pt modelId="{136D4CEF-E5CD-4B8C-9CA8-99C397C0980B}" type="pres">
      <dgm:prSet presAssocID="{10DB944D-862A-436E-AF25-3A5FA2476D63}" presName="Name101" presStyleLbl="parChTrans1D3" presStyleIdx="19" presStyleCnt="26"/>
      <dgm:spPr/>
      <dgm:t>
        <a:bodyPr/>
        <a:lstStyle/>
        <a:p>
          <a:pPr latinLnBrk="1"/>
          <a:endParaRPr lang="ko-KR" altLang="en-US"/>
        </a:p>
      </dgm:t>
    </dgm:pt>
    <dgm:pt modelId="{08D22E03-A103-4152-B156-CD91AB75AF8E}" type="pres">
      <dgm:prSet presAssocID="{162CB517-D563-4BD9-8895-21C0229181DA}" presName="hierRoot3" presStyleCnt="0">
        <dgm:presLayoutVars>
          <dgm:hierBranch val="init"/>
        </dgm:presLayoutVars>
      </dgm:prSet>
      <dgm:spPr/>
    </dgm:pt>
    <dgm:pt modelId="{A29AD2D5-056F-4FE2-83AE-4CCBEFC7FE71}" type="pres">
      <dgm:prSet presAssocID="{162CB517-D563-4BD9-8895-21C0229181DA}" presName="rootComposite3" presStyleCnt="0"/>
      <dgm:spPr/>
    </dgm:pt>
    <dgm:pt modelId="{0A4BF932-A6A2-4B95-8869-04F38B0DCF54}" type="pres">
      <dgm:prSet presAssocID="{162CB517-D563-4BD9-8895-21C0229181DA}" presName="rootText3" presStyleLbl="alignAcc1" presStyleIdx="0" presStyleCnt="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2D16451-4C4B-4BC6-B7E7-B06F0F5DBB5D}" type="pres">
      <dgm:prSet presAssocID="{162CB517-D563-4BD9-8895-21C0229181DA}" presName="topArc3" presStyleLbl="parChTrans1D1" presStyleIdx="52" presStyleCnt="70"/>
      <dgm:spPr/>
    </dgm:pt>
    <dgm:pt modelId="{08949A33-0013-4246-B4F2-F12A72FE177A}" type="pres">
      <dgm:prSet presAssocID="{162CB517-D563-4BD9-8895-21C0229181DA}" presName="bottomArc3" presStyleLbl="parChTrans1D1" presStyleIdx="53" presStyleCnt="70"/>
      <dgm:spPr/>
    </dgm:pt>
    <dgm:pt modelId="{470B8081-F9FE-4F82-87D0-79DE5CD31DA4}" type="pres">
      <dgm:prSet presAssocID="{162CB517-D563-4BD9-8895-21C0229181DA}" presName="topConnNode3" presStyleLbl="asst2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BF97A5F0-A219-43E6-921D-CF367EBDB2DB}" type="pres">
      <dgm:prSet presAssocID="{162CB517-D563-4BD9-8895-21C0229181DA}" presName="hierChild6" presStyleCnt="0"/>
      <dgm:spPr/>
    </dgm:pt>
    <dgm:pt modelId="{4882D5DA-3C9A-4669-9F7B-7F87256ED60A}" type="pres">
      <dgm:prSet presAssocID="{162CB517-D563-4BD9-8895-21C0229181DA}" presName="hierChild7" presStyleCnt="0"/>
      <dgm:spPr/>
    </dgm:pt>
    <dgm:pt modelId="{C2A2E9F9-E4DC-4879-8596-363F8CC55112}" type="pres">
      <dgm:prSet presAssocID="{D4C6CC1A-343A-49EC-9CA6-470C6A39B522}" presName="Name101" presStyleLbl="parChTrans1D3" presStyleIdx="20" presStyleCnt="26"/>
      <dgm:spPr/>
      <dgm:t>
        <a:bodyPr/>
        <a:lstStyle/>
        <a:p>
          <a:pPr latinLnBrk="1"/>
          <a:endParaRPr lang="ko-KR" altLang="en-US"/>
        </a:p>
      </dgm:t>
    </dgm:pt>
    <dgm:pt modelId="{BE800E0A-4C11-463D-828A-33FB8483869D}" type="pres">
      <dgm:prSet presAssocID="{E2E63061-CF5C-429D-805C-3E24BC588DB6}" presName="hierRoot3" presStyleCnt="0">
        <dgm:presLayoutVars>
          <dgm:hierBranch val="init"/>
        </dgm:presLayoutVars>
      </dgm:prSet>
      <dgm:spPr/>
    </dgm:pt>
    <dgm:pt modelId="{831343E8-F508-4FF2-8137-BACF2AA94751}" type="pres">
      <dgm:prSet presAssocID="{E2E63061-CF5C-429D-805C-3E24BC588DB6}" presName="rootComposite3" presStyleCnt="0"/>
      <dgm:spPr/>
    </dgm:pt>
    <dgm:pt modelId="{E4C6A20C-4EDB-4146-AC56-95D387461F9D}" type="pres">
      <dgm:prSet presAssocID="{E2E63061-CF5C-429D-805C-3E24BC588DB6}" presName="rootText3" presStyleLbl="alignAcc1" presStyleIdx="0" presStyleCnt="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3F2807E-F43A-4433-998E-993C06CF17E9}" type="pres">
      <dgm:prSet presAssocID="{E2E63061-CF5C-429D-805C-3E24BC588DB6}" presName="topArc3" presStyleLbl="parChTrans1D1" presStyleIdx="54" presStyleCnt="70"/>
      <dgm:spPr/>
    </dgm:pt>
    <dgm:pt modelId="{AC762975-2D74-47A0-8164-52C5597E3CB7}" type="pres">
      <dgm:prSet presAssocID="{E2E63061-CF5C-429D-805C-3E24BC588DB6}" presName="bottomArc3" presStyleLbl="parChTrans1D1" presStyleIdx="55" presStyleCnt="70"/>
      <dgm:spPr/>
    </dgm:pt>
    <dgm:pt modelId="{EAB4BC4C-0603-4964-8D02-7179A484580D}" type="pres">
      <dgm:prSet presAssocID="{E2E63061-CF5C-429D-805C-3E24BC588DB6}" presName="topConnNode3" presStyleLbl="asst2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2AD4244F-9A98-4FF6-BE52-CA88B7ED4D41}" type="pres">
      <dgm:prSet presAssocID="{E2E63061-CF5C-429D-805C-3E24BC588DB6}" presName="hierChild6" presStyleCnt="0"/>
      <dgm:spPr/>
    </dgm:pt>
    <dgm:pt modelId="{9B4D260C-6DD9-4A4E-8523-68B2BABC93F2}" type="pres">
      <dgm:prSet presAssocID="{E2E63061-CF5C-429D-805C-3E24BC588DB6}" presName="hierChild7" presStyleCnt="0"/>
      <dgm:spPr/>
    </dgm:pt>
    <dgm:pt modelId="{8CDBA0FF-387F-45A1-80D0-39250A2F344F}" type="pres">
      <dgm:prSet presAssocID="{74080A1F-4134-4E14-8E60-AE90856C0E1A}" presName="Name101" presStyleLbl="parChTrans1D3" presStyleIdx="21" presStyleCnt="26"/>
      <dgm:spPr/>
      <dgm:t>
        <a:bodyPr/>
        <a:lstStyle/>
        <a:p>
          <a:pPr latinLnBrk="1"/>
          <a:endParaRPr lang="ko-KR" altLang="en-US"/>
        </a:p>
      </dgm:t>
    </dgm:pt>
    <dgm:pt modelId="{27D2261E-88F6-407B-8BE6-1ACA65980548}" type="pres">
      <dgm:prSet presAssocID="{A2C86580-4F6D-453E-A2FD-7D0FBD47A073}" presName="hierRoot3" presStyleCnt="0">
        <dgm:presLayoutVars>
          <dgm:hierBranch val="init"/>
        </dgm:presLayoutVars>
      </dgm:prSet>
      <dgm:spPr/>
    </dgm:pt>
    <dgm:pt modelId="{4B545890-4686-43D6-AD3A-DB9D7E95B62E}" type="pres">
      <dgm:prSet presAssocID="{A2C86580-4F6D-453E-A2FD-7D0FBD47A073}" presName="rootComposite3" presStyleCnt="0"/>
      <dgm:spPr/>
    </dgm:pt>
    <dgm:pt modelId="{2B21412F-9DEE-43E4-9963-EE6F78DD164B}" type="pres">
      <dgm:prSet presAssocID="{A2C86580-4F6D-453E-A2FD-7D0FBD47A073}" presName="rootText3" presStyleLbl="alignAcc1" presStyleIdx="0" presStyleCnt="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7A32D9B-BB60-4A8B-98D8-DCD1977A4F9D}" type="pres">
      <dgm:prSet presAssocID="{A2C86580-4F6D-453E-A2FD-7D0FBD47A073}" presName="topArc3" presStyleLbl="parChTrans1D1" presStyleIdx="56" presStyleCnt="70"/>
      <dgm:spPr/>
    </dgm:pt>
    <dgm:pt modelId="{D4B127C0-2BA1-4BFE-82BF-39D4779285FA}" type="pres">
      <dgm:prSet presAssocID="{A2C86580-4F6D-453E-A2FD-7D0FBD47A073}" presName="bottomArc3" presStyleLbl="parChTrans1D1" presStyleIdx="57" presStyleCnt="70"/>
      <dgm:spPr/>
    </dgm:pt>
    <dgm:pt modelId="{0D85BBA0-497D-4AB3-A9DA-50E98AEF71D8}" type="pres">
      <dgm:prSet presAssocID="{A2C86580-4F6D-453E-A2FD-7D0FBD47A073}" presName="topConnNode3" presStyleLbl="asst2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81C713E3-F094-4942-B61A-9DA871C82165}" type="pres">
      <dgm:prSet presAssocID="{A2C86580-4F6D-453E-A2FD-7D0FBD47A073}" presName="hierChild6" presStyleCnt="0"/>
      <dgm:spPr/>
    </dgm:pt>
    <dgm:pt modelId="{619E6E1D-0D53-4883-8561-234382616242}" type="pres">
      <dgm:prSet presAssocID="{A2C86580-4F6D-453E-A2FD-7D0FBD47A073}" presName="hierChild7" presStyleCnt="0"/>
      <dgm:spPr/>
    </dgm:pt>
    <dgm:pt modelId="{F78DB2D4-0C37-444E-BEC3-B1F162208659}" type="pres">
      <dgm:prSet presAssocID="{CD87AA55-8108-4F95-9F5A-2F8E85DF57F9}" presName="hierChild3" presStyleCnt="0"/>
      <dgm:spPr/>
    </dgm:pt>
    <dgm:pt modelId="{02BD46CC-DB5A-4455-8246-D3A73EF9E641}" type="pres">
      <dgm:prSet presAssocID="{3CA9C4F5-BCEF-4037-A889-AFF56D704F86}" presName="Name101" presStyleLbl="parChTrans1D2" presStyleIdx="6" presStyleCnt="8"/>
      <dgm:spPr/>
      <dgm:t>
        <a:bodyPr/>
        <a:lstStyle/>
        <a:p>
          <a:pPr latinLnBrk="1"/>
          <a:endParaRPr lang="ko-KR" altLang="en-US"/>
        </a:p>
      </dgm:t>
    </dgm:pt>
    <dgm:pt modelId="{862F8E9F-7992-428E-A284-329D9728461B}" type="pres">
      <dgm:prSet presAssocID="{C7531D3E-C57F-43DB-A92C-091EC5B34F93}" presName="hierRoot3" presStyleCnt="0">
        <dgm:presLayoutVars>
          <dgm:hierBranch val="init"/>
        </dgm:presLayoutVars>
      </dgm:prSet>
      <dgm:spPr/>
    </dgm:pt>
    <dgm:pt modelId="{EC0F3A7C-AA2D-4A0D-BD46-8608ECC10E52}" type="pres">
      <dgm:prSet presAssocID="{C7531D3E-C57F-43DB-A92C-091EC5B34F93}" presName="rootComposite3" presStyleCnt="0"/>
      <dgm:spPr/>
    </dgm:pt>
    <dgm:pt modelId="{05ADC975-A84E-4169-8FB3-3EDFF7AFFC69}" type="pres">
      <dgm:prSet presAssocID="{C7531D3E-C57F-43DB-A92C-091EC5B34F93}" presName="rootText3" presStyleLbl="alignAcc1" presStyleIdx="0" presStyleCnt="0" custLinFactNeighborY="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D0D3517-6F59-4CB0-A877-2D998B34569C}" type="pres">
      <dgm:prSet presAssocID="{C7531D3E-C57F-43DB-A92C-091EC5B34F93}" presName="topArc3" presStyleLbl="parChTrans1D1" presStyleIdx="58" presStyleCnt="70"/>
      <dgm:spPr/>
    </dgm:pt>
    <dgm:pt modelId="{19A6900E-68C8-4E37-BEBF-92EC8594FD68}" type="pres">
      <dgm:prSet presAssocID="{C7531D3E-C57F-43DB-A92C-091EC5B34F93}" presName="bottomArc3" presStyleLbl="parChTrans1D1" presStyleIdx="59" presStyleCnt="70"/>
      <dgm:spPr/>
    </dgm:pt>
    <dgm:pt modelId="{0745A5E8-F73A-41F4-BD03-3B5192C3FCE0}" type="pres">
      <dgm:prSet presAssocID="{C7531D3E-C57F-43DB-A92C-091EC5B34F93}" presName="topConnNode3" presStyleLbl="asst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B6D6DDDB-0E0D-478C-A6BA-67CBDAA4DFF1}" type="pres">
      <dgm:prSet presAssocID="{C7531D3E-C57F-43DB-A92C-091EC5B34F93}" presName="hierChild6" presStyleCnt="0"/>
      <dgm:spPr/>
    </dgm:pt>
    <dgm:pt modelId="{F9B2B510-82D8-41E1-B92E-5AD40E7A43E3}" type="pres">
      <dgm:prSet presAssocID="{C7531D3E-C57F-43DB-A92C-091EC5B34F93}" presName="hierChild7" presStyleCnt="0"/>
      <dgm:spPr/>
    </dgm:pt>
    <dgm:pt modelId="{A84FD842-F81A-4C97-9B03-3BB7CE2D73BC}" type="pres">
      <dgm:prSet presAssocID="{A4F7CE80-EEB5-40BD-B712-F4DF010F0B46}" presName="Name101" presStyleLbl="parChTrans1D3" presStyleIdx="22" presStyleCnt="26"/>
      <dgm:spPr/>
      <dgm:t>
        <a:bodyPr/>
        <a:lstStyle/>
        <a:p>
          <a:pPr latinLnBrk="1"/>
          <a:endParaRPr lang="ko-KR" altLang="en-US"/>
        </a:p>
      </dgm:t>
    </dgm:pt>
    <dgm:pt modelId="{C8915FE6-10F3-42A0-A7EE-51CD052FDCEF}" type="pres">
      <dgm:prSet presAssocID="{1298D196-EE09-4E41-ADC7-9E7398266C9A}" presName="hierRoot3" presStyleCnt="0">
        <dgm:presLayoutVars>
          <dgm:hierBranch val="init"/>
        </dgm:presLayoutVars>
      </dgm:prSet>
      <dgm:spPr/>
    </dgm:pt>
    <dgm:pt modelId="{D3DBB517-3AA6-452B-83CD-3E3AD979231E}" type="pres">
      <dgm:prSet presAssocID="{1298D196-EE09-4E41-ADC7-9E7398266C9A}" presName="rootComposite3" presStyleCnt="0"/>
      <dgm:spPr/>
    </dgm:pt>
    <dgm:pt modelId="{51980A76-1A0B-4C22-9E73-94A034FFE149}" type="pres">
      <dgm:prSet presAssocID="{1298D196-EE09-4E41-ADC7-9E7398266C9A}" presName="rootText3" presStyleLbl="alignAcc1" presStyleIdx="0" presStyleCnt="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FC11522-B2C1-4B62-A9EB-E9CEC5DD7C2E}" type="pres">
      <dgm:prSet presAssocID="{1298D196-EE09-4E41-ADC7-9E7398266C9A}" presName="topArc3" presStyleLbl="parChTrans1D1" presStyleIdx="60" presStyleCnt="70"/>
      <dgm:spPr/>
    </dgm:pt>
    <dgm:pt modelId="{D2965C5D-8B62-4997-8AD2-11BC3392A00C}" type="pres">
      <dgm:prSet presAssocID="{1298D196-EE09-4E41-ADC7-9E7398266C9A}" presName="bottomArc3" presStyleLbl="parChTrans1D1" presStyleIdx="61" presStyleCnt="70"/>
      <dgm:spPr/>
    </dgm:pt>
    <dgm:pt modelId="{4CFC861D-E3EC-4C9D-B5AB-F37C1FF09295}" type="pres">
      <dgm:prSet presAssocID="{1298D196-EE09-4E41-ADC7-9E7398266C9A}" presName="topConnNode3" presStyleLbl="asst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3C805F71-CB9E-45B8-9FED-8870F6E53B0D}" type="pres">
      <dgm:prSet presAssocID="{1298D196-EE09-4E41-ADC7-9E7398266C9A}" presName="hierChild6" presStyleCnt="0"/>
      <dgm:spPr/>
    </dgm:pt>
    <dgm:pt modelId="{5D9041E4-12CF-45B4-B177-46064EFE765B}" type="pres">
      <dgm:prSet presAssocID="{1298D196-EE09-4E41-ADC7-9E7398266C9A}" presName="hierChild7" presStyleCnt="0"/>
      <dgm:spPr/>
    </dgm:pt>
    <dgm:pt modelId="{49709B75-D6D5-4CFD-97CF-505785E726B0}" type="pres">
      <dgm:prSet presAssocID="{5B4CFD66-DBF2-43F1-B72F-9F5C037D2C24}" presName="Name101" presStyleLbl="parChTrans1D3" presStyleIdx="23" presStyleCnt="26"/>
      <dgm:spPr/>
      <dgm:t>
        <a:bodyPr/>
        <a:lstStyle/>
        <a:p>
          <a:pPr latinLnBrk="1"/>
          <a:endParaRPr lang="ko-KR" altLang="en-US"/>
        </a:p>
      </dgm:t>
    </dgm:pt>
    <dgm:pt modelId="{1D7E5BD2-EDAA-4432-B2F2-171DD5413307}" type="pres">
      <dgm:prSet presAssocID="{FA695181-E8A5-4330-8065-BC1E55CF1B72}" presName="hierRoot3" presStyleCnt="0">
        <dgm:presLayoutVars>
          <dgm:hierBranch val="init"/>
        </dgm:presLayoutVars>
      </dgm:prSet>
      <dgm:spPr/>
    </dgm:pt>
    <dgm:pt modelId="{49E75CD9-4C1D-4DB0-9CFE-7295F3604EBA}" type="pres">
      <dgm:prSet presAssocID="{FA695181-E8A5-4330-8065-BC1E55CF1B72}" presName="rootComposite3" presStyleCnt="0"/>
      <dgm:spPr/>
    </dgm:pt>
    <dgm:pt modelId="{85D55FF7-153D-48D4-A44D-B58FA0A47FF4}" type="pres">
      <dgm:prSet presAssocID="{FA695181-E8A5-4330-8065-BC1E55CF1B72}" presName="rootText3" presStyleLbl="alignAcc1" presStyleIdx="0" presStyleCnt="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E651C75-3212-4207-809D-025046F6E66E}" type="pres">
      <dgm:prSet presAssocID="{FA695181-E8A5-4330-8065-BC1E55CF1B72}" presName="topArc3" presStyleLbl="parChTrans1D1" presStyleIdx="62" presStyleCnt="70"/>
      <dgm:spPr/>
    </dgm:pt>
    <dgm:pt modelId="{DA27BE7A-685D-4456-A4CD-E629BB812F75}" type="pres">
      <dgm:prSet presAssocID="{FA695181-E8A5-4330-8065-BC1E55CF1B72}" presName="bottomArc3" presStyleLbl="parChTrans1D1" presStyleIdx="63" presStyleCnt="70"/>
      <dgm:spPr/>
    </dgm:pt>
    <dgm:pt modelId="{07367021-FD02-44EC-B6AA-1E8BC7884879}" type="pres">
      <dgm:prSet presAssocID="{FA695181-E8A5-4330-8065-BC1E55CF1B72}" presName="topConnNode3" presStyleLbl="asst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C9565B3C-3D7D-4324-8805-081C6D2F98F8}" type="pres">
      <dgm:prSet presAssocID="{FA695181-E8A5-4330-8065-BC1E55CF1B72}" presName="hierChild6" presStyleCnt="0"/>
      <dgm:spPr/>
    </dgm:pt>
    <dgm:pt modelId="{3CB709CD-FA26-4A6A-9DD4-7BF8FD0C8FDE}" type="pres">
      <dgm:prSet presAssocID="{FA695181-E8A5-4330-8065-BC1E55CF1B72}" presName="hierChild7" presStyleCnt="0"/>
      <dgm:spPr/>
    </dgm:pt>
    <dgm:pt modelId="{EE15C700-863F-4333-9F63-82AFAD85D788}" type="pres">
      <dgm:prSet presAssocID="{391ECD9F-A39B-494B-9942-FBD81C6EDD4E}" presName="Name101" presStyleLbl="parChTrans1D2" presStyleIdx="7" presStyleCnt="8"/>
      <dgm:spPr/>
      <dgm:t>
        <a:bodyPr/>
        <a:lstStyle/>
        <a:p>
          <a:pPr latinLnBrk="1"/>
          <a:endParaRPr lang="ko-KR" altLang="en-US"/>
        </a:p>
      </dgm:t>
    </dgm:pt>
    <dgm:pt modelId="{D26862A3-C38B-4D04-9B31-5C02EA186477}" type="pres">
      <dgm:prSet presAssocID="{8EF64A5E-66C4-44E6-A577-17F5253E4C92}" presName="hierRoot3" presStyleCnt="0">
        <dgm:presLayoutVars>
          <dgm:hierBranch val="init"/>
        </dgm:presLayoutVars>
      </dgm:prSet>
      <dgm:spPr/>
    </dgm:pt>
    <dgm:pt modelId="{4DE580B9-9FD7-4945-BE3E-418F5DB6EB7C}" type="pres">
      <dgm:prSet presAssocID="{8EF64A5E-66C4-44E6-A577-17F5253E4C92}" presName="rootComposite3" presStyleCnt="0"/>
      <dgm:spPr/>
    </dgm:pt>
    <dgm:pt modelId="{31AD0B48-E4EA-4236-BD70-6DC3EA29173A}" type="pres">
      <dgm:prSet presAssocID="{8EF64A5E-66C4-44E6-A577-17F5253E4C92}" presName="rootText3" presStyleLbl="alignAcc1" presStyleIdx="0" presStyleCnt="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A4B0DB-385F-46F6-A698-B6B95518DA07}" type="pres">
      <dgm:prSet presAssocID="{8EF64A5E-66C4-44E6-A577-17F5253E4C92}" presName="topArc3" presStyleLbl="parChTrans1D1" presStyleIdx="64" presStyleCnt="70"/>
      <dgm:spPr/>
    </dgm:pt>
    <dgm:pt modelId="{230A5593-59EA-445B-9752-97AFCD2247CD}" type="pres">
      <dgm:prSet presAssocID="{8EF64A5E-66C4-44E6-A577-17F5253E4C92}" presName="bottomArc3" presStyleLbl="parChTrans1D1" presStyleIdx="65" presStyleCnt="70"/>
      <dgm:spPr/>
    </dgm:pt>
    <dgm:pt modelId="{AA9A489B-0135-4C4E-9B66-63EE6435DE78}" type="pres">
      <dgm:prSet presAssocID="{8EF64A5E-66C4-44E6-A577-17F5253E4C92}" presName="topConnNode3" presStyleLbl="asst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393A2F06-BF5C-438E-B483-37793A8FEB1E}" type="pres">
      <dgm:prSet presAssocID="{8EF64A5E-66C4-44E6-A577-17F5253E4C92}" presName="hierChild6" presStyleCnt="0"/>
      <dgm:spPr/>
    </dgm:pt>
    <dgm:pt modelId="{44E76347-0ED7-4175-AA2E-9FFF293DF0B0}" type="pres">
      <dgm:prSet presAssocID="{8EF64A5E-66C4-44E6-A577-17F5253E4C92}" presName="hierChild7" presStyleCnt="0"/>
      <dgm:spPr/>
    </dgm:pt>
    <dgm:pt modelId="{5F40C84D-0BC4-437F-8F64-00FB933D8A8E}" type="pres">
      <dgm:prSet presAssocID="{2AF39B1D-47FE-4E99-83E1-9C5461CB66CD}" presName="Name101" presStyleLbl="parChTrans1D3" presStyleIdx="24" presStyleCnt="26"/>
      <dgm:spPr/>
      <dgm:t>
        <a:bodyPr/>
        <a:lstStyle/>
        <a:p>
          <a:pPr latinLnBrk="1"/>
          <a:endParaRPr lang="ko-KR" altLang="en-US"/>
        </a:p>
      </dgm:t>
    </dgm:pt>
    <dgm:pt modelId="{CE6604EB-E20E-4E09-8080-FBFA0A7A694D}" type="pres">
      <dgm:prSet presAssocID="{94F1A286-F5F3-4D23-A901-3FBDE27FD35B}" presName="hierRoot3" presStyleCnt="0">
        <dgm:presLayoutVars>
          <dgm:hierBranch val="init"/>
        </dgm:presLayoutVars>
      </dgm:prSet>
      <dgm:spPr/>
    </dgm:pt>
    <dgm:pt modelId="{3F0F3C79-BBDC-4FF1-B8D7-BC1952C4EEAF}" type="pres">
      <dgm:prSet presAssocID="{94F1A286-F5F3-4D23-A901-3FBDE27FD35B}" presName="rootComposite3" presStyleCnt="0"/>
      <dgm:spPr/>
    </dgm:pt>
    <dgm:pt modelId="{E73C764B-547E-452B-BF15-4ADC08AA5DE7}" type="pres">
      <dgm:prSet presAssocID="{94F1A286-F5F3-4D23-A901-3FBDE27FD35B}" presName="rootText3" presStyleLbl="alignAcc1" presStyleIdx="0" presStyleCnt="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C0ACC5C-0EEE-49D3-B9F5-359A1A020F86}" type="pres">
      <dgm:prSet presAssocID="{94F1A286-F5F3-4D23-A901-3FBDE27FD35B}" presName="topArc3" presStyleLbl="parChTrans1D1" presStyleIdx="66" presStyleCnt="70"/>
      <dgm:spPr/>
    </dgm:pt>
    <dgm:pt modelId="{B0F151A4-4C49-4C5C-858B-7E381A0C587A}" type="pres">
      <dgm:prSet presAssocID="{94F1A286-F5F3-4D23-A901-3FBDE27FD35B}" presName="bottomArc3" presStyleLbl="parChTrans1D1" presStyleIdx="67" presStyleCnt="70"/>
      <dgm:spPr/>
    </dgm:pt>
    <dgm:pt modelId="{E356AAAA-2104-4343-8BAB-A5A682C7F90B}" type="pres">
      <dgm:prSet presAssocID="{94F1A286-F5F3-4D23-A901-3FBDE27FD35B}" presName="topConnNode3" presStyleLbl="asst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AB01C5EB-9E2C-4F27-8284-BD315B311890}" type="pres">
      <dgm:prSet presAssocID="{94F1A286-F5F3-4D23-A901-3FBDE27FD35B}" presName="hierChild6" presStyleCnt="0"/>
      <dgm:spPr/>
    </dgm:pt>
    <dgm:pt modelId="{A60FD5B1-2D94-41B4-8F46-3DC1CE981FFD}" type="pres">
      <dgm:prSet presAssocID="{94F1A286-F5F3-4D23-A901-3FBDE27FD35B}" presName="hierChild7" presStyleCnt="0"/>
      <dgm:spPr/>
    </dgm:pt>
    <dgm:pt modelId="{8B5291AA-5939-4197-BE38-98111DFC5661}" type="pres">
      <dgm:prSet presAssocID="{7D3617B6-F3BE-4428-93E8-D3C1D8BF820A}" presName="Name101" presStyleLbl="parChTrans1D3" presStyleIdx="25" presStyleCnt="26"/>
      <dgm:spPr/>
      <dgm:t>
        <a:bodyPr/>
        <a:lstStyle/>
        <a:p>
          <a:pPr latinLnBrk="1"/>
          <a:endParaRPr lang="ko-KR" altLang="en-US"/>
        </a:p>
      </dgm:t>
    </dgm:pt>
    <dgm:pt modelId="{F854715B-FE95-4844-9DAB-0FE44335E637}" type="pres">
      <dgm:prSet presAssocID="{0426EADF-213D-44DD-9B6A-A1EE7D85FE8B}" presName="hierRoot3" presStyleCnt="0">
        <dgm:presLayoutVars>
          <dgm:hierBranch val="init"/>
        </dgm:presLayoutVars>
      </dgm:prSet>
      <dgm:spPr/>
    </dgm:pt>
    <dgm:pt modelId="{33DCE212-8CFF-428B-A8D3-E23D482C56F1}" type="pres">
      <dgm:prSet presAssocID="{0426EADF-213D-44DD-9B6A-A1EE7D85FE8B}" presName="rootComposite3" presStyleCnt="0"/>
      <dgm:spPr/>
    </dgm:pt>
    <dgm:pt modelId="{9CB75F83-3522-4F36-8E28-61C834D2F9C9}" type="pres">
      <dgm:prSet presAssocID="{0426EADF-213D-44DD-9B6A-A1EE7D85FE8B}" presName="rootText3" presStyleLbl="alignAcc1" presStyleIdx="0" presStyleCnt="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835A3C1-7627-4850-8619-8108761B07AF}" type="pres">
      <dgm:prSet presAssocID="{0426EADF-213D-44DD-9B6A-A1EE7D85FE8B}" presName="topArc3" presStyleLbl="parChTrans1D1" presStyleIdx="68" presStyleCnt="70"/>
      <dgm:spPr/>
    </dgm:pt>
    <dgm:pt modelId="{1ED27C89-B926-4208-B1B7-2736D1BF0095}" type="pres">
      <dgm:prSet presAssocID="{0426EADF-213D-44DD-9B6A-A1EE7D85FE8B}" presName="bottomArc3" presStyleLbl="parChTrans1D1" presStyleIdx="69" presStyleCnt="70"/>
      <dgm:spPr/>
    </dgm:pt>
    <dgm:pt modelId="{30EED455-651F-4FD0-9B03-4ADFF6C95F32}" type="pres">
      <dgm:prSet presAssocID="{0426EADF-213D-44DD-9B6A-A1EE7D85FE8B}" presName="topConnNode3" presStyleLbl="asst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C404D60A-CF31-46F7-A139-0BCAF478AFA0}" type="pres">
      <dgm:prSet presAssocID="{0426EADF-213D-44DD-9B6A-A1EE7D85FE8B}" presName="hierChild6" presStyleCnt="0"/>
      <dgm:spPr/>
    </dgm:pt>
    <dgm:pt modelId="{8853DB60-1A8E-4FFD-829D-EE92F9B3BECA}" type="pres">
      <dgm:prSet presAssocID="{0426EADF-213D-44DD-9B6A-A1EE7D85FE8B}" presName="hierChild7" presStyleCnt="0"/>
      <dgm:spPr/>
    </dgm:pt>
  </dgm:ptLst>
  <dgm:cxnLst>
    <dgm:cxn modelId="{22C4BAED-F94D-428E-9648-1B576155661F}" type="presOf" srcId="{CD87AA55-8108-4F95-9F5A-2F8E85DF57F9}" destId="{EF68FCB4-6434-4DBA-809F-86FF65C4043A}" srcOrd="1" destOrd="0" presId="urn:microsoft.com/office/officeart/2008/layout/HalfCircleOrganizationChart"/>
    <dgm:cxn modelId="{EE00AED3-6581-44F0-8575-73A3ABE88FDF}" type="presOf" srcId="{98458AA0-60B4-493E-ABE4-255CB599261B}" destId="{CB53E9CF-4E95-44EC-9280-0CAEDE5AB8C5}" srcOrd="0" destOrd="0" presId="urn:microsoft.com/office/officeart/2008/layout/HalfCircleOrganizationChart"/>
    <dgm:cxn modelId="{2B736260-B21E-474C-BBF6-ED173076C078}" srcId="{CD87AA55-8108-4F95-9F5A-2F8E85DF57F9}" destId="{C7531D3E-C57F-43DB-A92C-091EC5B34F93}" srcOrd="0" destOrd="0" parTransId="{3CA9C4F5-BCEF-4037-A889-AFF56D704F86}" sibTransId="{13EC4EC4-1A69-4E3B-9413-8AA0333DF44C}"/>
    <dgm:cxn modelId="{B85DFFBF-AF2F-4190-BCFE-BF602E5D37D9}" type="presOf" srcId="{DEC0730A-5295-4869-A7F3-22576CF77106}" destId="{3AE40411-B464-4948-BA0B-DAB2B1F79A3C}" srcOrd="1" destOrd="0" presId="urn:microsoft.com/office/officeart/2008/layout/HalfCircleOrganizationChart"/>
    <dgm:cxn modelId="{75F2312A-F733-4F77-B95A-B66FC4DC177A}" srcId="{CD87AA55-8108-4F95-9F5A-2F8E85DF57F9}" destId="{DEC0730A-5295-4869-A7F3-22576CF77106}" srcOrd="2" destOrd="0" parTransId="{A3BBF365-7196-46C8-B0B3-480C0006FA00}" sibTransId="{FF48FA6B-8D84-4237-8CDC-F0804267ACF0}"/>
    <dgm:cxn modelId="{041EFB72-8377-4742-A8A2-E71DE8CE715B}" srcId="{CD87AA55-8108-4F95-9F5A-2F8E85DF57F9}" destId="{0813F840-5A08-4AFF-98CE-D8AD7E440F55}" srcOrd="4" destOrd="0" parTransId="{5DD44653-F171-4F0F-879B-84415975A15C}" sibTransId="{5ED66B22-1982-436C-B7A9-0B7FF9BC5FAD}"/>
    <dgm:cxn modelId="{CFE39132-A86E-41B7-914C-9F1CF93CD374}" srcId="{269FC904-EA3B-4CB6-876A-AE6AE8BD34E4}" destId="{A2C86580-4F6D-453E-A2FD-7D0FBD47A073}" srcOrd="3" destOrd="0" parTransId="{74080A1F-4134-4E14-8E60-AE90856C0E1A}" sibTransId="{13EC047C-F5A2-43C0-8313-6295F4AA1F5D}"/>
    <dgm:cxn modelId="{444CC1D0-F28B-4643-B3FF-DEDA7551B1C0}" type="presOf" srcId="{C7531D3E-C57F-43DB-A92C-091EC5B34F93}" destId="{05ADC975-A84E-4169-8FB3-3EDFF7AFFC69}" srcOrd="0" destOrd="0" presId="urn:microsoft.com/office/officeart/2008/layout/HalfCircleOrganizationChart"/>
    <dgm:cxn modelId="{1B201DEB-5AC1-49BA-9C67-B4E061E74DC2}" type="presOf" srcId="{4467894A-37F0-4AF9-BCE5-7B9F17A0D435}" destId="{BF8DF6DB-5E32-4123-99C7-823A41EDC742}" srcOrd="1" destOrd="0" presId="urn:microsoft.com/office/officeart/2008/layout/HalfCircleOrganizationChart"/>
    <dgm:cxn modelId="{E63CE2DF-A925-405E-8657-1BAB4293C873}" type="presOf" srcId="{35698A77-D53A-4C6C-A286-AAF640EC8934}" destId="{BAE5FA6D-84E4-40B2-8013-2742AF138FFC}" srcOrd="0" destOrd="0" presId="urn:microsoft.com/office/officeart/2008/layout/HalfCircleOrganizationChart"/>
    <dgm:cxn modelId="{81594661-469E-413A-9F92-78974259A893}" type="presOf" srcId="{AF4401B8-252C-414F-BD14-87D0ECE8CAD2}" destId="{D88A7E4B-DE33-4B70-8E2B-5C85D3847610}" srcOrd="0" destOrd="0" presId="urn:microsoft.com/office/officeart/2008/layout/HalfCircleOrganizationChart"/>
    <dgm:cxn modelId="{787D3A1A-F093-4DA5-8EF9-1A6B5E33FFCC}" type="presOf" srcId="{3C46C221-84D8-4B5A-8986-95B766DA52AE}" destId="{8185F276-00E5-4B99-BBCF-7ED152B94D5A}" srcOrd="0" destOrd="0" presId="urn:microsoft.com/office/officeart/2008/layout/HalfCircleOrganizationChart"/>
    <dgm:cxn modelId="{55FD61E6-4388-4D59-9560-8F569A94FB74}" type="presOf" srcId="{8EA7F7D0-3885-4372-9C3E-E0ABEBDADBA7}" destId="{E1372A5D-7501-414C-BBC6-F17E9A5C011B}" srcOrd="0" destOrd="0" presId="urn:microsoft.com/office/officeart/2008/layout/HalfCircleOrganizationChart"/>
    <dgm:cxn modelId="{076DE9F5-18F4-4E30-8705-C1A10D7A9D41}" srcId="{F067D0B4-2BCE-4370-A338-69C3A535596E}" destId="{E05BB3E6-AD70-4FCD-8A77-C0FED63F0890}" srcOrd="3" destOrd="0" parTransId="{EA1E8708-D3CE-4075-9C60-8449CB183730}" sibTransId="{B3C2A2AC-E3A4-41F8-B037-13A481DF571A}"/>
    <dgm:cxn modelId="{7AB3A2BE-0776-4888-9AD1-DD348A2BC52E}" type="presOf" srcId="{6C76C634-7090-4CA3-A81A-93DB7DC01019}" destId="{A4EFB803-0BE9-4385-8AC4-C23D4568FDAD}" srcOrd="1" destOrd="0" presId="urn:microsoft.com/office/officeart/2008/layout/HalfCircleOrganizationChart"/>
    <dgm:cxn modelId="{7504B153-E045-4D66-A661-E3E9335FA071}" type="presOf" srcId="{F4D8DF45-35F0-4971-B9FF-9A22A8FF035C}" destId="{5D3C64F2-A884-4FB8-A0FA-F2E355C875CB}" srcOrd="0" destOrd="0" presId="urn:microsoft.com/office/officeart/2008/layout/HalfCircleOrganizationChart"/>
    <dgm:cxn modelId="{75E19C6E-A3E3-4239-A7B2-6B6759D55720}" srcId="{0813F840-5A08-4AFF-98CE-D8AD7E440F55}" destId="{4467894A-37F0-4AF9-BCE5-7B9F17A0D435}" srcOrd="3" destOrd="0" parTransId="{1C44278C-DD09-493E-BE4B-12EF9FAE325B}" sibTransId="{7100E328-60A3-4810-B6DC-A704FBB107A4}"/>
    <dgm:cxn modelId="{6CBB0006-504B-4D70-9905-C2CA8EFB09E6}" type="presOf" srcId="{A4F7CE80-EEB5-40BD-B712-F4DF010F0B46}" destId="{A84FD842-F81A-4C97-9B03-3BB7CE2D73BC}" srcOrd="0" destOrd="0" presId="urn:microsoft.com/office/officeart/2008/layout/HalfCircleOrganizationChart"/>
    <dgm:cxn modelId="{4CFE1F7B-EAD4-4A7E-9C5E-B04647EFAD93}" type="presOf" srcId="{169C186C-60A4-41AC-A204-CF1CABD7962D}" destId="{DD2FA04A-7EF4-4051-891E-33E08650AF1F}" srcOrd="0" destOrd="0" presId="urn:microsoft.com/office/officeart/2008/layout/HalfCircleOrganizationChart"/>
    <dgm:cxn modelId="{E364366D-B927-4E79-8073-35E2C3452B2B}" srcId="{1123653F-E2CC-44D6-A4E1-1546D89AFFDE}" destId="{ED1D8F97-FC29-463C-A6CA-A306EB3C340E}" srcOrd="2" destOrd="0" parTransId="{9CBA4D26-7CCE-4B45-9805-7E8F1645930A}" sibTransId="{EAA54C0F-6270-43E3-B659-BBC19765A0BD}"/>
    <dgm:cxn modelId="{09FDCD54-4D2D-44EA-AB3D-CBF91D59F6FA}" type="presOf" srcId="{18C6F902-E092-4B1B-A7F4-CF715A72240B}" destId="{123F3883-9F87-43C1-84CE-654C0FB11965}" srcOrd="0" destOrd="0" presId="urn:microsoft.com/office/officeart/2008/layout/HalfCircleOrganizationChart"/>
    <dgm:cxn modelId="{9CA04AE6-2D71-4285-A2D8-81A1E923624E}" type="presOf" srcId="{1123653F-E2CC-44D6-A4E1-1546D89AFFDE}" destId="{E6D734C4-28E0-4907-8DC3-F36CFECCD1F8}" srcOrd="0" destOrd="0" presId="urn:microsoft.com/office/officeart/2008/layout/HalfCircleOrganizationChart"/>
    <dgm:cxn modelId="{E70DA49A-468A-4632-BB09-D4A6B5042BC8}" type="presOf" srcId="{5DEBE5B7-373F-4966-B643-9F4ACB57B5BD}" destId="{CDA8C579-453C-4D9B-B3C1-FB33C518BC66}" srcOrd="0" destOrd="0" presId="urn:microsoft.com/office/officeart/2008/layout/HalfCircleOrganizationChart"/>
    <dgm:cxn modelId="{4CBE7B51-FFB2-47C8-843B-D97688C34C23}" srcId="{169C186C-60A4-41AC-A204-CF1CABD7962D}" destId="{8DFFEE1C-41DE-4951-A353-B0A647050F78}" srcOrd="2" destOrd="0" parTransId="{D5C381A5-7793-4AD3-B2EF-4526AE1DFFB8}" sibTransId="{349F9D8D-B707-4FF6-835B-AB0A9FB6B20D}"/>
    <dgm:cxn modelId="{81B966B0-CB9C-43C6-84D7-8BB17A2CF13C}" type="presOf" srcId="{FA695181-E8A5-4330-8065-BC1E55CF1B72}" destId="{85D55FF7-153D-48D4-A44D-B58FA0A47FF4}" srcOrd="0" destOrd="0" presId="urn:microsoft.com/office/officeart/2008/layout/HalfCircleOrganizationChart"/>
    <dgm:cxn modelId="{A0C68CC9-D5BA-412C-95BE-0EA35FE1BD30}" type="presOf" srcId="{8DFFEE1C-41DE-4951-A353-B0A647050F78}" destId="{27C49DBF-7291-415E-AD0B-78079DFA8BDA}" srcOrd="0" destOrd="0" presId="urn:microsoft.com/office/officeart/2008/layout/HalfCircleOrganizationChart"/>
    <dgm:cxn modelId="{052DAA0F-F04F-4013-9B8E-4D8E5373266E}" type="presOf" srcId="{7D3617B6-F3BE-4428-93E8-D3C1D8BF820A}" destId="{8B5291AA-5939-4197-BE38-98111DFC5661}" srcOrd="0" destOrd="0" presId="urn:microsoft.com/office/officeart/2008/layout/HalfCircleOrganizationChart"/>
    <dgm:cxn modelId="{208EC83B-AE4B-4150-B8BC-E19241D844DF}" type="presOf" srcId="{E1B4B25C-C7F0-4F15-812D-7EF287E69605}" destId="{AACD1145-7848-457B-9FE0-E184EDF6E5CA}" srcOrd="0" destOrd="0" presId="urn:microsoft.com/office/officeart/2008/layout/HalfCircleOrganizationChart"/>
    <dgm:cxn modelId="{C2C2D84C-266C-4D55-9ED7-E6E2565034D4}" srcId="{C7531D3E-C57F-43DB-A92C-091EC5B34F93}" destId="{FA695181-E8A5-4330-8065-BC1E55CF1B72}" srcOrd="1" destOrd="0" parTransId="{5B4CFD66-DBF2-43F1-B72F-9F5C037D2C24}" sibTransId="{EDDEB584-9A7C-45E2-A1CF-2C910217BAE4}"/>
    <dgm:cxn modelId="{0B475B5D-7964-4DF7-8D9E-04A582FC65A1}" type="presOf" srcId="{1C44278C-DD09-493E-BE4B-12EF9FAE325B}" destId="{6064B014-3DFD-4A88-88AF-D2FBE1D20E0C}" srcOrd="0" destOrd="0" presId="urn:microsoft.com/office/officeart/2008/layout/HalfCircleOrganizationChart"/>
    <dgm:cxn modelId="{22C98681-13B0-4797-9C5A-EBB35B0E1C8C}" type="presOf" srcId="{0813F840-5A08-4AFF-98CE-D8AD7E440F55}" destId="{8AA7E19D-74E4-4FBE-BA16-6641F63B7DCB}" srcOrd="0" destOrd="0" presId="urn:microsoft.com/office/officeart/2008/layout/HalfCircleOrganizationChart"/>
    <dgm:cxn modelId="{949FEE57-882C-4152-A3D0-91656C0317BD}" type="presOf" srcId="{E2E63061-CF5C-429D-805C-3E24BC588DB6}" destId="{EAB4BC4C-0603-4964-8D02-7179A484580D}" srcOrd="1" destOrd="0" presId="urn:microsoft.com/office/officeart/2008/layout/HalfCircleOrganizationChart"/>
    <dgm:cxn modelId="{630BFA86-935A-42FE-9215-795C926960BF}" type="presOf" srcId="{B3E6A48E-8C8D-41DB-9EAB-26D1C482663D}" destId="{42207299-CCF8-4086-97D8-7E3CA8BD35B4}" srcOrd="0" destOrd="0" presId="urn:microsoft.com/office/officeart/2008/layout/HalfCircleOrganizationChart"/>
    <dgm:cxn modelId="{5C9705BB-D557-4F0B-A962-4ED564A104D5}" type="presOf" srcId="{A2C86580-4F6D-453E-A2FD-7D0FBD47A073}" destId="{2B21412F-9DEE-43E4-9963-EE6F78DD164B}" srcOrd="0" destOrd="0" presId="urn:microsoft.com/office/officeart/2008/layout/HalfCircleOrganizationChart"/>
    <dgm:cxn modelId="{DE096B92-B1A7-420D-BB78-E176DF2C25DE}" type="presOf" srcId="{8628920F-45F7-49B1-8131-9413FDA66C52}" destId="{F11BD842-BD85-4CBF-BBD5-52B78B04C93C}" srcOrd="0" destOrd="0" presId="urn:microsoft.com/office/officeart/2008/layout/HalfCircleOrganizationChart"/>
    <dgm:cxn modelId="{314DF046-F6D5-4CAD-BC38-45411FC2D380}" type="presOf" srcId="{D4C6CC1A-343A-49EC-9CA6-470C6A39B522}" destId="{C2A2E9F9-E4DC-4879-8596-363F8CC55112}" srcOrd="0" destOrd="0" presId="urn:microsoft.com/office/officeart/2008/layout/HalfCircleOrganizationChart"/>
    <dgm:cxn modelId="{E97B79AB-628B-40DB-A5A8-C395466FF85C}" type="presOf" srcId="{FA695181-E8A5-4330-8065-BC1E55CF1B72}" destId="{07367021-FD02-44EC-B6AA-1E8BC7884879}" srcOrd="1" destOrd="0" presId="urn:microsoft.com/office/officeart/2008/layout/HalfCircleOrganizationChart"/>
    <dgm:cxn modelId="{DB1B194D-C9EE-4FA5-BD15-C112614E0D98}" srcId="{CD87AA55-8108-4F95-9F5A-2F8E85DF57F9}" destId="{F067D0B4-2BCE-4370-A338-69C3A535596E}" srcOrd="3" destOrd="0" parTransId="{81243C23-841A-40F3-82A1-FDEF285DB6DF}" sibTransId="{2A86EF2C-6CC5-405A-8B0C-CD7381EBAD27}"/>
    <dgm:cxn modelId="{A941905B-A860-412C-8076-E2766B5518B0}" type="presOf" srcId="{0426EADF-213D-44DD-9B6A-A1EE7D85FE8B}" destId="{9CB75F83-3522-4F36-8E28-61C834D2F9C9}" srcOrd="0" destOrd="0" presId="urn:microsoft.com/office/officeart/2008/layout/HalfCircleOrganizationChart"/>
    <dgm:cxn modelId="{6494DC46-39C4-4510-84D7-04E0EAA0F365}" type="presOf" srcId="{8EF64A5E-66C4-44E6-A577-17F5253E4C92}" destId="{31AD0B48-E4EA-4236-BD70-6DC3EA29173A}" srcOrd="0" destOrd="0" presId="urn:microsoft.com/office/officeart/2008/layout/HalfCircleOrganizationChart"/>
    <dgm:cxn modelId="{F6D22D54-EA5A-48FB-8C99-B695865B644F}" srcId="{CD87AA55-8108-4F95-9F5A-2F8E85DF57F9}" destId="{8EF64A5E-66C4-44E6-A577-17F5253E4C92}" srcOrd="1" destOrd="0" parTransId="{391ECD9F-A39B-494B-9942-FBD81C6EDD4E}" sibTransId="{AD044924-2F52-4D00-9106-7872D37911CE}"/>
    <dgm:cxn modelId="{8F7DB10B-591F-4765-BFF9-454392956E82}" type="presOf" srcId="{92CF2405-C934-40DE-B5E5-F0AFF31F7F83}" destId="{F8652442-6507-47B7-BCEE-B9424AFEE274}" srcOrd="0" destOrd="0" presId="urn:microsoft.com/office/officeart/2008/layout/HalfCircleOrganizationChart"/>
    <dgm:cxn modelId="{1ABF5B18-18B7-435F-876A-47B9280D3439}" type="presOf" srcId="{EA1E8708-D3CE-4075-9C60-8449CB183730}" destId="{08A34D18-FC2F-423E-BF1C-B09CAF211DEA}" srcOrd="0" destOrd="0" presId="urn:microsoft.com/office/officeart/2008/layout/HalfCircleOrganizationChart"/>
    <dgm:cxn modelId="{44E3CE41-6756-4175-9AA1-D9548BE1778B}" type="presOf" srcId="{C7531D3E-C57F-43DB-A92C-091EC5B34F93}" destId="{0745A5E8-F73A-41F4-BD03-3B5192C3FCE0}" srcOrd="1" destOrd="0" presId="urn:microsoft.com/office/officeart/2008/layout/HalfCircleOrganizationChart"/>
    <dgm:cxn modelId="{6ED43098-F81A-4A9E-AE54-F6405E3607E6}" type="presOf" srcId="{9CBA4D26-7CCE-4B45-9805-7E8F1645930A}" destId="{B45C35FD-CFF4-4917-A943-42E40096E359}" srcOrd="0" destOrd="0" presId="urn:microsoft.com/office/officeart/2008/layout/HalfCircleOrganizationChart"/>
    <dgm:cxn modelId="{68C9791C-CEEC-42B0-93BE-22C0BA31CA09}" type="presOf" srcId="{E05BB3E6-AD70-4FCD-8A77-C0FED63F0890}" destId="{124DD9C1-ED28-4892-BE4F-659526BF5E56}" srcOrd="1" destOrd="0" presId="urn:microsoft.com/office/officeart/2008/layout/HalfCircleOrganizationChart"/>
    <dgm:cxn modelId="{54B2B778-52AF-49FF-BA0E-6FBA2F052076}" type="presOf" srcId="{5DEBE5B7-373F-4966-B643-9F4ACB57B5BD}" destId="{602A96ED-5635-4AC3-81C2-9959D3F886BC}" srcOrd="1" destOrd="0" presId="urn:microsoft.com/office/officeart/2008/layout/HalfCircleOrganizationChart"/>
    <dgm:cxn modelId="{C491BE51-D65E-4CD1-97E2-EDFF3D8F51F8}" type="presOf" srcId="{4467894A-37F0-4AF9-BCE5-7B9F17A0D435}" destId="{D8059387-03A2-461B-ABF8-14BE37D0ED0F}" srcOrd="0" destOrd="0" presId="urn:microsoft.com/office/officeart/2008/layout/HalfCircleOrganizationChart"/>
    <dgm:cxn modelId="{870DA8E6-ADAA-4543-8D68-EB1BC43CD9F9}" type="presOf" srcId="{269FC904-EA3B-4CB6-876A-AE6AE8BD34E4}" destId="{E7236A3C-74A3-4947-825B-A4DA4508F1A5}" srcOrd="0" destOrd="0" presId="urn:microsoft.com/office/officeart/2008/layout/HalfCircleOrganizationChart"/>
    <dgm:cxn modelId="{CF248AF8-FD08-4448-BF1C-867487E6054A}" type="presOf" srcId="{24CDE941-B764-413A-A002-0D142B2812DF}" destId="{F28AE411-64CC-47C8-A827-64923BBD6B6E}" srcOrd="0" destOrd="0" presId="urn:microsoft.com/office/officeart/2008/layout/HalfCircleOrganizationChart"/>
    <dgm:cxn modelId="{2D212E26-6329-4D99-A713-65EF9D7D19BD}" srcId="{CD87AA55-8108-4F95-9F5A-2F8E85DF57F9}" destId="{1123653F-E2CC-44D6-A4E1-1546D89AFFDE}" srcOrd="6" destOrd="0" parTransId="{06B377E8-84B6-428C-AB82-0BD1D6D48744}" sibTransId="{5235EDBC-829E-4572-9212-A01812C7B7FA}"/>
    <dgm:cxn modelId="{1DC7E3AB-DA9B-402A-BF35-29692D66BC7D}" type="presOf" srcId="{94F1A286-F5F3-4D23-A901-3FBDE27FD35B}" destId="{E356AAAA-2104-4343-8BAB-A5A682C7F90B}" srcOrd="1" destOrd="0" presId="urn:microsoft.com/office/officeart/2008/layout/HalfCircleOrganizationChart"/>
    <dgm:cxn modelId="{E9B7C2AD-3E2A-4BA0-9757-500E707BA715}" type="presOf" srcId="{1298D196-EE09-4E41-ADC7-9E7398266C9A}" destId="{4CFC861D-E3EC-4C9D-B5AB-F37C1FF09295}" srcOrd="1" destOrd="0" presId="urn:microsoft.com/office/officeart/2008/layout/HalfCircleOrganizationChart"/>
    <dgm:cxn modelId="{623DCA56-D5C3-4520-8D35-3ED84BFBE767}" type="presOf" srcId="{194BB3D2-3417-4961-9D0A-25A7E43A539A}" destId="{9E59DAC8-3FCA-4311-AD0A-141EE6E03BC8}" srcOrd="0" destOrd="0" presId="urn:microsoft.com/office/officeart/2008/layout/HalfCircleOrganizationChart"/>
    <dgm:cxn modelId="{12A2BE50-DBA2-4B6B-92BB-966D0D44A2D6}" type="presOf" srcId="{1298D196-EE09-4E41-ADC7-9E7398266C9A}" destId="{51980A76-1A0B-4C22-9E73-94A034FFE149}" srcOrd="0" destOrd="0" presId="urn:microsoft.com/office/officeart/2008/layout/HalfCircleOrganizationChart"/>
    <dgm:cxn modelId="{12E8E993-6C70-4E5D-9D10-D64FAC795D14}" type="presOf" srcId="{259DB427-AD30-49B6-A704-55FCB4C3D27C}" destId="{0D65F943-7B0A-4190-877D-C082CF932CE3}" srcOrd="0" destOrd="0" presId="urn:microsoft.com/office/officeart/2008/layout/HalfCircleOrganizationChart"/>
    <dgm:cxn modelId="{DA5C6E11-1CC1-4D63-A9DC-E0227AF61AA0}" srcId="{169C186C-60A4-41AC-A204-CF1CABD7962D}" destId="{18C6F902-E092-4B1B-A7F4-CF715A72240B}" srcOrd="0" destOrd="0" parTransId="{2AA7CED1-A5DC-4CBD-8435-D7887AE5D187}" sibTransId="{D74F688C-0AF3-4D75-B11A-DE6BB811AC3C}"/>
    <dgm:cxn modelId="{80C3A20E-6F2E-4C85-8610-32ADB3FC7407}" type="presOf" srcId="{B512BC96-F54C-418C-9627-E597B4698AEC}" destId="{D214FB27-F783-4FED-9C8C-31AFF74C30E6}" srcOrd="1" destOrd="0" presId="urn:microsoft.com/office/officeart/2008/layout/HalfCircleOrganizationChart"/>
    <dgm:cxn modelId="{7B4B732F-1AAF-47A5-BFE7-BA457C3CAB30}" type="presOf" srcId="{0426EADF-213D-44DD-9B6A-A1EE7D85FE8B}" destId="{30EED455-651F-4FD0-9B03-4ADFF6C95F32}" srcOrd="1" destOrd="0" presId="urn:microsoft.com/office/officeart/2008/layout/HalfCircleOrganizationChart"/>
    <dgm:cxn modelId="{5DB69E2C-FFA7-452A-90AF-BE4C04B2ACFF}" type="presOf" srcId="{8EF64A5E-66C4-44E6-A577-17F5253E4C92}" destId="{AA9A489B-0135-4C4E-9B66-63EE6435DE78}" srcOrd="1" destOrd="0" presId="urn:microsoft.com/office/officeart/2008/layout/HalfCircleOrganizationChart"/>
    <dgm:cxn modelId="{89C48F1C-723D-40A1-8E91-4C254C49B404}" srcId="{1123653F-E2CC-44D6-A4E1-1546D89AFFDE}" destId="{35698A77-D53A-4C6C-A286-AAF640EC8934}" srcOrd="0" destOrd="0" parTransId="{259DB427-AD30-49B6-A704-55FCB4C3D27C}" sibTransId="{FDECFE25-4A54-484D-858B-88976C21E3D0}"/>
    <dgm:cxn modelId="{6FEA628C-2266-4C8A-9819-BD381C814C52}" srcId="{8EF64A5E-66C4-44E6-A577-17F5253E4C92}" destId="{0426EADF-213D-44DD-9B6A-A1EE7D85FE8B}" srcOrd="1" destOrd="0" parTransId="{7D3617B6-F3BE-4428-93E8-D3C1D8BF820A}" sibTransId="{1EE6E41D-9C17-47DC-9CD9-22DF190C9B6D}"/>
    <dgm:cxn modelId="{43B380E1-0C06-49A5-81FF-8DBF497CC42C}" type="presOf" srcId="{E2E63061-CF5C-429D-805C-3E24BC588DB6}" destId="{E4C6A20C-4EDB-4146-AC56-95D387461F9D}" srcOrd="0" destOrd="0" presId="urn:microsoft.com/office/officeart/2008/layout/HalfCircleOrganizationChart"/>
    <dgm:cxn modelId="{EF38255D-C327-461B-BBA4-F0B1FDCAA64F}" srcId="{269FC904-EA3B-4CB6-876A-AE6AE8BD34E4}" destId="{162CB517-D563-4BD9-8895-21C0229181DA}" srcOrd="1" destOrd="0" parTransId="{10DB944D-862A-436E-AF25-3A5FA2476D63}" sibTransId="{299C47A1-444D-402C-AD36-363880C1BB1B}"/>
    <dgm:cxn modelId="{DCF7419E-364E-4413-BD36-6F5951E44C3B}" type="presOf" srcId="{F067D0B4-2BCE-4370-A338-69C3A535596E}" destId="{FFD2B617-53EE-49A9-ABB5-4A78A1FED22E}" srcOrd="0" destOrd="0" presId="urn:microsoft.com/office/officeart/2008/layout/HalfCircleOrganizationChart"/>
    <dgm:cxn modelId="{D909D53A-39F4-45E9-B0D0-7B5C21882247}" type="presOf" srcId="{DEC0730A-5295-4869-A7F3-22576CF77106}" destId="{D383F695-7C96-474A-AFB6-1E2923CB011E}" srcOrd="0" destOrd="0" presId="urn:microsoft.com/office/officeart/2008/layout/HalfCircleOrganizationChart"/>
    <dgm:cxn modelId="{2F2D3684-5B5B-4AF0-AFA8-BD0C4B7CB7C5}" type="presOf" srcId="{5DD44653-F171-4F0F-879B-84415975A15C}" destId="{DB4F4E9F-1C1F-4B1B-8D54-EF81C4426565}" srcOrd="0" destOrd="0" presId="urn:microsoft.com/office/officeart/2008/layout/HalfCircleOrganizationChart"/>
    <dgm:cxn modelId="{42631734-6362-45EF-86AA-EBEA42562A46}" type="presOf" srcId="{162CB517-D563-4BD9-8895-21C0229181DA}" destId="{0A4BF932-A6A2-4B95-8869-04F38B0DCF54}" srcOrd="0" destOrd="0" presId="urn:microsoft.com/office/officeart/2008/layout/HalfCircleOrganizationChart"/>
    <dgm:cxn modelId="{1F1620B2-5972-4665-A540-5D1BE4AA8847}" srcId="{1123653F-E2CC-44D6-A4E1-1546D89AFFDE}" destId="{C4BA6D44-43EF-4175-8438-FEC776DACC21}" srcOrd="1" destOrd="0" parTransId="{E09CE548-304C-400B-B5C9-50E4DE1D5025}" sibTransId="{45B8E334-11B3-4376-91C6-EEA8365501FB}"/>
    <dgm:cxn modelId="{55D3B066-2EED-495F-9ABA-A40F0E0BF107}" type="presOf" srcId="{6C76C634-7090-4CA3-A81A-93DB7DC01019}" destId="{6E6C6B5F-969C-498A-9A06-4B1E3042056F}" srcOrd="0" destOrd="0" presId="urn:microsoft.com/office/officeart/2008/layout/HalfCircleOrganizationChart"/>
    <dgm:cxn modelId="{D513C438-C809-47B8-A36E-C4E150B2A24F}" srcId="{F067D0B4-2BCE-4370-A338-69C3A535596E}" destId="{094BC136-9935-43AA-BC23-1197C070CFBA}" srcOrd="1" destOrd="0" parTransId="{E248E4A0-A005-4A0F-943D-E315F271FAB6}" sibTransId="{AEE6750C-E9BC-474C-9DD7-A3ACE0272A99}"/>
    <dgm:cxn modelId="{54C996F1-6594-4D75-AD1E-F26CE42E92F7}" type="presOf" srcId="{E248E4A0-A005-4A0F-943D-E315F271FAB6}" destId="{6B57867A-D955-4495-970B-7B168F321642}" srcOrd="0" destOrd="0" presId="urn:microsoft.com/office/officeart/2008/layout/HalfCircleOrganizationChart"/>
    <dgm:cxn modelId="{E9B080F4-67D5-4192-9A08-D7D5496E51B7}" srcId="{0813F840-5A08-4AFF-98CE-D8AD7E440F55}" destId="{24CDE941-B764-413A-A002-0D142B2812DF}" srcOrd="0" destOrd="0" parTransId="{9CBB026D-0DB2-481D-BD74-51588F679EB3}" sibTransId="{FCC3FF50-EF96-4A71-A6AC-1C062FD054DE}"/>
    <dgm:cxn modelId="{44B1B038-08C8-4122-ADB1-22EFC7BD09C4}" type="presOf" srcId="{2AF39B1D-47FE-4E99-83E1-9C5461CB66CD}" destId="{5F40C84D-0BC4-437F-8F64-00FB933D8A8E}" srcOrd="0" destOrd="0" presId="urn:microsoft.com/office/officeart/2008/layout/HalfCircleOrganizationChart"/>
    <dgm:cxn modelId="{3552F997-43D9-4584-AC1D-6AB049FC07B7}" type="presOf" srcId="{74080A1F-4134-4E14-8E60-AE90856C0E1A}" destId="{8CDBA0FF-387F-45A1-80D0-39250A2F344F}" srcOrd="0" destOrd="0" presId="urn:microsoft.com/office/officeart/2008/layout/HalfCircleOrganizationChart"/>
    <dgm:cxn modelId="{C1857D67-34B3-419A-915C-FEE8E40E682B}" type="presOf" srcId="{426947ED-9E15-42A0-9241-6227B449569A}" destId="{30FA6F64-F1D7-4549-BBBA-388364190690}" srcOrd="1" destOrd="0" presId="urn:microsoft.com/office/officeart/2008/layout/HalfCircleOrganizationChart"/>
    <dgm:cxn modelId="{C3E8BB3E-570F-4B7E-A657-06119FDAF514}" type="presOf" srcId="{94F1A286-F5F3-4D23-A901-3FBDE27FD35B}" destId="{E73C764B-547E-452B-BF15-4ADC08AA5DE7}" srcOrd="0" destOrd="0" presId="urn:microsoft.com/office/officeart/2008/layout/HalfCircleOrganizationChart"/>
    <dgm:cxn modelId="{8994AF4E-BC64-4365-85CF-1C7952D7D72B}" type="presOf" srcId="{A2C86580-4F6D-453E-A2FD-7D0FBD47A073}" destId="{0D85BBA0-497D-4AB3-A9DA-50E98AEF71D8}" srcOrd="1" destOrd="0" presId="urn:microsoft.com/office/officeart/2008/layout/HalfCircleOrganizationChart"/>
    <dgm:cxn modelId="{3884F79C-325B-450D-BE48-370CBC4CA602}" type="presOf" srcId="{C4BA6D44-43EF-4175-8438-FEC776DACC21}" destId="{F5D82119-5853-44E6-83C0-178854863CB4}" srcOrd="1" destOrd="0" presId="urn:microsoft.com/office/officeart/2008/layout/HalfCircleOrganizationChart"/>
    <dgm:cxn modelId="{D4574826-D6DC-454F-AB77-D5923AC5675D}" srcId="{F067D0B4-2BCE-4370-A338-69C3A535596E}" destId="{12635032-A9B2-476A-A2EB-5A50283143F8}" srcOrd="2" destOrd="0" parTransId="{194BB3D2-3417-4961-9D0A-25A7E43A539A}" sibTransId="{B9C5A6D7-6A15-4817-80EA-25583A45D2EE}"/>
    <dgm:cxn modelId="{450B2254-310C-4562-B694-C0EAD672E394}" type="presOf" srcId="{E05BB3E6-AD70-4FCD-8A77-C0FED63F0890}" destId="{1DBAB256-74CA-4E88-9299-8E9E1CF21024}" srcOrd="0" destOrd="0" presId="urn:microsoft.com/office/officeart/2008/layout/HalfCircleOrganizationChart"/>
    <dgm:cxn modelId="{8B7F6D05-55F0-4582-8EAE-B078C6E7EFDC}" type="presOf" srcId="{B1F49EA6-701D-4E76-A940-CD11E4D7B6F0}" destId="{5C0E4A5D-4BAF-4290-83AE-296FB2167FEB}" srcOrd="0" destOrd="0" presId="urn:microsoft.com/office/officeart/2008/layout/HalfCircleOrganizationChart"/>
    <dgm:cxn modelId="{C69746A4-D940-4D59-A653-8E029D8610CA}" srcId="{C7531D3E-C57F-43DB-A92C-091EC5B34F93}" destId="{1298D196-EE09-4E41-ADC7-9E7398266C9A}" srcOrd="0" destOrd="0" parTransId="{A4F7CE80-EEB5-40BD-B712-F4DF010F0B46}" sibTransId="{638F8702-DD33-4C68-85BB-86E3A80CD5E0}"/>
    <dgm:cxn modelId="{01D40D9E-F5B8-4001-862A-7CFA5388C137}" type="presOf" srcId="{169C186C-60A4-41AC-A204-CF1CABD7962D}" destId="{8C714CF2-1D01-45E2-B304-9DE45260ED22}" srcOrd="1" destOrd="0" presId="urn:microsoft.com/office/officeart/2008/layout/HalfCircleOrganizationChart"/>
    <dgm:cxn modelId="{F6C07C23-128A-4840-B5F8-EE9FAEE84088}" type="presOf" srcId="{094BC136-9935-43AA-BC23-1197C070CFBA}" destId="{C0E4B072-83DB-4509-B410-92690A0AFF69}" srcOrd="1" destOrd="0" presId="urn:microsoft.com/office/officeart/2008/layout/HalfCircleOrganizationChart"/>
    <dgm:cxn modelId="{898150D2-9267-4C5A-A527-83FA06F37048}" type="presOf" srcId="{094BC136-9935-43AA-BC23-1197C070CFBA}" destId="{590E580B-56FC-4A91-BAE2-6A0BAF373295}" srcOrd="0" destOrd="0" presId="urn:microsoft.com/office/officeart/2008/layout/HalfCircleOrganizationChart"/>
    <dgm:cxn modelId="{58CEDEFF-298C-49FF-8D21-6B79B9764F40}" srcId="{0813F840-5A08-4AFF-98CE-D8AD7E440F55}" destId="{5DEBE5B7-373F-4966-B643-9F4ACB57B5BD}" srcOrd="1" destOrd="0" parTransId="{B1EC2D38-931C-4A93-AF46-93067F99856D}" sibTransId="{DFD92A72-8A96-4A1D-A5EB-48F1AE4691B9}"/>
    <dgm:cxn modelId="{BBC95299-5350-42F3-AFD3-058E03850DBE}" srcId="{F067D0B4-2BCE-4370-A338-69C3A535596E}" destId="{6C76C634-7090-4CA3-A81A-93DB7DC01019}" srcOrd="0" destOrd="0" parTransId="{E1B4B25C-C7F0-4F15-812D-7EF287E69605}" sibTransId="{070CDEB7-6C3E-4ECB-8932-FF0002037CF3}"/>
    <dgm:cxn modelId="{E10E1D6D-DEA5-4E83-9888-6A39DAD2A128}" type="presOf" srcId="{3C46C221-84D8-4B5A-8986-95B766DA52AE}" destId="{A467684B-E31E-4AF6-B2F1-ABEDBA357438}" srcOrd="1" destOrd="0" presId="urn:microsoft.com/office/officeart/2008/layout/HalfCircleOrganizationChart"/>
    <dgm:cxn modelId="{3119BFA8-4ECC-41B5-82BD-DEFAACB64881}" type="presOf" srcId="{645C30A0-5537-4FCD-9D02-434CF6E69942}" destId="{EA195A8F-FA04-440F-9DC2-B43947EEE93D}" srcOrd="0" destOrd="0" presId="urn:microsoft.com/office/officeart/2008/layout/HalfCircleOrganizationChart"/>
    <dgm:cxn modelId="{EADE87C9-B459-4FF0-99BD-7BD951BFD3D7}" srcId="{AF4401B8-252C-414F-BD14-87D0ECE8CAD2}" destId="{CD87AA55-8108-4F95-9F5A-2F8E85DF57F9}" srcOrd="0" destOrd="0" parTransId="{D2A32662-1EB5-4106-A8B0-5593DECFA9A3}" sibTransId="{A7B65072-C641-4D71-AFFF-BD5F61CFC13E}"/>
    <dgm:cxn modelId="{BD15E723-7E99-4D46-83A2-B92536F9286A}" type="presOf" srcId="{D5C381A5-7793-4AD3-B2EF-4526AE1DFFB8}" destId="{AB21B996-B2D3-4555-B92C-893B5B795FC9}" srcOrd="0" destOrd="0" presId="urn:microsoft.com/office/officeart/2008/layout/HalfCircleOrganizationChart"/>
    <dgm:cxn modelId="{D0A319C9-84C7-44A5-8C3A-F04DB61DF8E9}" type="presOf" srcId="{0813F840-5A08-4AFF-98CE-D8AD7E440F55}" destId="{C5358123-DBA8-49D3-B46A-EAED9CEC84D6}" srcOrd="1" destOrd="0" presId="urn:microsoft.com/office/officeart/2008/layout/HalfCircleOrganizationChart"/>
    <dgm:cxn modelId="{7E06A8FF-925D-4FCE-9A76-8BCAE1111A35}" srcId="{CD87AA55-8108-4F95-9F5A-2F8E85DF57F9}" destId="{269FC904-EA3B-4CB6-876A-AE6AE8BD34E4}" srcOrd="7" destOrd="0" parTransId="{8EA7F7D0-3885-4372-9C3E-E0ABEBDADBA7}" sibTransId="{83E5D46B-C8C9-4F39-9B5E-73C1870FB966}"/>
    <dgm:cxn modelId="{0BB24137-837C-4A15-B2FD-1F41AFD91F08}" type="presOf" srcId="{C789B1CF-BA53-46E8-985F-ED1994B3759D}" destId="{336CAFE2-6180-49D5-AE98-A3347E9028A7}" srcOrd="0" destOrd="0" presId="urn:microsoft.com/office/officeart/2008/layout/HalfCircleOrganizationChart"/>
    <dgm:cxn modelId="{F61D14B8-27BC-4BB5-8D12-309B07B104B3}" type="presOf" srcId="{06B377E8-84B6-428C-AB82-0BD1D6D48744}" destId="{F1AA8799-882E-48D1-9123-013E5B12B56C}" srcOrd="0" destOrd="0" presId="urn:microsoft.com/office/officeart/2008/layout/HalfCircleOrganizationChart"/>
    <dgm:cxn modelId="{9838ED92-E50F-4BA0-B8B4-653B08C80D83}" type="presOf" srcId="{40C37578-833D-4130-80AC-1595A2BC379E}" destId="{36DCE133-F361-4D04-A1F7-19A2F1C90AC5}" srcOrd="0" destOrd="0" presId="urn:microsoft.com/office/officeart/2008/layout/HalfCircleOrganizationChart"/>
    <dgm:cxn modelId="{B28D74B3-55CE-4C9B-834A-9D9870AD8C3B}" type="presOf" srcId="{40C37578-833D-4130-80AC-1595A2BC379E}" destId="{477F74A9-7FC9-413C-AEB6-12E83D1744D0}" srcOrd="1" destOrd="0" presId="urn:microsoft.com/office/officeart/2008/layout/HalfCircleOrganizationChart"/>
    <dgm:cxn modelId="{E4B86BD1-52C1-4EA9-97B6-F2D0499137A3}" type="presOf" srcId="{81243C23-841A-40F3-82A1-FDEF285DB6DF}" destId="{B95922CD-5D7A-4171-9007-D31EF01D9893}" srcOrd="0" destOrd="0" presId="urn:microsoft.com/office/officeart/2008/layout/HalfCircleOrganizationChart"/>
    <dgm:cxn modelId="{971DD024-FFB6-49F5-ABA1-C371931E30C3}" type="presOf" srcId="{426947ED-9E15-42A0-9241-6227B449569A}" destId="{3DEA7155-BEF8-4F00-81D1-B3506A7F93BC}" srcOrd="0" destOrd="0" presId="urn:microsoft.com/office/officeart/2008/layout/HalfCircleOrganizationChart"/>
    <dgm:cxn modelId="{2BF4CE80-8D64-4083-88C2-43830827487C}" type="presOf" srcId="{B1EC2D38-931C-4A93-AF46-93067F99856D}" destId="{95427D47-C32D-4A69-9F3B-5448D58660AB}" srcOrd="0" destOrd="0" presId="urn:microsoft.com/office/officeart/2008/layout/HalfCircleOrganizationChart"/>
    <dgm:cxn modelId="{C83D2C9C-C69B-4120-9C68-F6DD94A52531}" type="presOf" srcId="{1123653F-E2CC-44D6-A4E1-1546D89AFFDE}" destId="{AAB6B1B0-4DF4-4519-8ED0-C9588629E6D4}" srcOrd="1" destOrd="0" presId="urn:microsoft.com/office/officeart/2008/layout/HalfCircleOrganizationChart"/>
    <dgm:cxn modelId="{B85B012F-3DB1-4282-A81F-50BB01A63FBF}" srcId="{0813F840-5A08-4AFF-98CE-D8AD7E440F55}" destId="{B512BC96-F54C-418C-9627-E597B4698AEC}" srcOrd="2" destOrd="0" parTransId="{92CF2405-C934-40DE-B5E5-F0AFF31F7F83}" sibTransId="{A39DACB1-34BB-4F10-A585-DBCAE325F728}"/>
    <dgm:cxn modelId="{2F7116EB-A428-4265-BAA5-6D0785641C2B}" srcId="{DEC0730A-5295-4869-A7F3-22576CF77106}" destId="{426947ED-9E15-42A0-9241-6227B449569A}" srcOrd="1" destOrd="0" parTransId="{C789B1CF-BA53-46E8-985F-ED1994B3759D}" sibTransId="{20DA38C7-1858-4F1E-813C-74EFC2370843}"/>
    <dgm:cxn modelId="{27A47636-7DB5-4946-B077-04178AA1DCA6}" type="presOf" srcId="{A5B35909-DCA5-449C-91E5-F690C5B5E884}" destId="{2B2F3992-C8E3-4054-993E-D73F9645232F}" srcOrd="1" destOrd="0" presId="urn:microsoft.com/office/officeart/2008/layout/HalfCircleOrganizationChart"/>
    <dgm:cxn modelId="{4B20E8D0-FF2C-429D-894A-8D0638866B1A}" type="presOf" srcId="{8DFFEE1C-41DE-4951-A353-B0A647050F78}" destId="{1F31F242-F19D-462A-8829-F115078CF6CE}" srcOrd="1" destOrd="0" presId="urn:microsoft.com/office/officeart/2008/layout/HalfCircleOrganizationChart"/>
    <dgm:cxn modelId="{0B94C127-BA38-451C-8ECD-DF814A037B94}" type="presOf" srcId="{12635032-A9B2-476A-A2EB-5A50283143F8}" destId="{9183C938-F885-4762-B2A3-C720DC3E9F74}" srcOrd="1" destOrd="0" presId="urn:microsoft.com/office/officeart/2008/layout/HalfCircleOrganizationChart"/>
    <dgm:cxn modelId="{67BC3FC8-04AA-42E3-BCDB-BF69A9C22CA1}" type="presOf" srcId="{5B4CFD66-DBF2-43F1-B72F-9F5C037D2C24}" destId="{49709B75-D6D5-4CFD-97CF-505785E726B0}" srcOrd="0" destOrd="0" presId="urn:microsoft.com/office/officeart/2008/layout/HalfCircleOrganizationChart"/>
    <dgm:cxn modelId="{35349BF6-2E22-42E2-A5EA-537C9D5B5A16}" type="presOf" srcId="{269FC904-EA3B-4CB6-876A-AE6AE8BD34E4}" destId="{2B098D6B-C7F2-438A-B106-7C2295523CA1}" srcOrd="1" destOrd="0" presId="urn:microsoft.com/office/officeart/2008/layout/HalfCircleOrganizationChart"/>
    <dgm:cxn modelId="{0E1150BA-DA63-4208-B92F-5EF3BA02EBA5}" type="presOf" srcId="{B512BC96-F54C-418C-9627-E597B4698AEC}" destId="{F6B13311-14DD-4661-8F6A-371FEBEC54C9}" srcOrd="0" destOrd="0" presId="urn:microsoft.com/office/officeart/2008/layout/HalfCircleOrganizationChart"/>
    <dgm:cxn modelId="{AD159F20-16B0-4604-A7CA-A75CEC7437F6}" type="presOf" srcId="{A5B35909-DCA5-449C-91E5-F690C5B5E884}" destId="{8F6EC788-4A66-40DD-800F-14C5A6FA0E66}" srcOrd="0" destOrd="0" presId="urn:microsoft.com/office/officeart/2008/layout/HalfCircleOrganizationChart"/>
    <dgm:cxn modelId="{B110887D-44CA-4069-A706-BBAF774979E4}" type="presOf" srcId="{9CBB026D-0DB2-481D-BD74-51588F679EB3}" destId="{6D8349FA-6BA1-42AA-980B-DAEB645B7EFF}" srcOrd="0" destOrd="0" presId="urn:microsoft.com/office/officeart/2008/layout/HalfCircleOrganizationChart"/>
    <dgm:cxn modelId="{F072DD22-5FC6-4455-B129-846C6735C777}" type="presOf" srcId="{35698A77-D53A-4C6C-A286-AAF640EC8934}" destId="{27B97A09-A8D0-42C0-BEEE-643E3724A987}" srcOrd="1" destOrd="0" presId="urn:microsoft.com/office/officeart/2008/layout/HalfCircleOrganizationChart"/>
    <dgm:cxn modelId="{2EEC36DB-65E1-4004-A295-965718A9A9C9}" srcId="{169C186C-60A4-41AC-A204-CF1CABD7962D}" destId="{B3E6A48E-8C8D-41DB-9EAB-26D1C482663D}" srcOrd="3" destOrd="0" parTransId="{6CAC671F-D5B1-48D2-9D48-CDB3D18781D9}" sibTransId="{83924C95-9895-4F67-AD74-0EDCF346C53A}"/>
    <dgm:cxn modelId="{BCC5EB21-B455-4DD8-BEB9-0505BB7C4ACE}" type="presOf" srcId="{B3E6A48E-8C8D-41DB-9EAB-26D1C482663D}" destId="{004B5842-CE1D-43C1-907A-1BB0D27BF5BD}" srcOrd="1" destOrd="0" presId="urn:microsoft.com/office/officeart/2008/layout/HalfCircleOrganizationChart"/>
    <dgm:cxn modelId="{BE2E73C7-7C14-422D-9047-4C6AC18F5ACD}" type="presOf" srcId="{18C6F902-E092-4B1B-A7F4-CF715A72240B}" destId="{AD7AC302-DC79-4F9B-8544-F35E7DA49DA5}" srcOrd="1" destOrd="0" presId="urn:microsoft.com/office/officeart/2008/layout/HalfCircleOrganizationChart"/>
    <dgm:cxn modelId="{9A4A4A28-91F5-42C1-A908-F941255C14CE}" type="presOf" srcId="{12635032-A9B2-476A-A2EB-5A50283143F8}" destId="{ED8472FF-FDEE-47CF-8D20-CFDF58DE0187}" srcOrd="0" destOrd="0" presId="urn:microsoft.com/office/officeart/2008/layout/HalfCircleOrganizationChart"/>
    <dgm:cxn modelId="{4D633354-751E-40F2-9C2B-B1D0C85D7374}" type="presOf" srcId="{E09CE548-304C-400B-B5C9-50E4DE1D5025}" destId="{753E3897-8566-4E8E-A218-F7B6F999DEFD}" srcOrd="0" destOrd="0" presId="urn:microsoft.com/office/officeart/2008/layout/HalfCircleOrganizationChart"/>
    <dgm:cxn modelId="{FB0C60C1-7C6F-486B-B774-D5DFC1B33F2D}" srcId="{269FC904-EA3B-4CB6-876A-AE6AE8BD34E4}" destId="{E2E63061-CF5C-429D-805C-3E24BC588DB6}" srcOrd="2" destOrd="0" parTransId="{D4C6CC1A-343A-49EC-9CA6-470C6A39B522}" sibTransId="{932B0540-1482-4D49-B698-B20C38371D55}"/>
    <dgm:cxn modelId="{803CF9F4-5F3B-42A6-8676-A4233D34180F}" srcId="{CD87AA55-8108-4F95-9F5A-2F8E85DF57F9}" destId="{169C186C-60A4-41AC-A204-CF1CABD7962D}" srcOrd="5" destOrd="0" parTransId="{645C30A0-5537-4FCD-9D02-434CF6E69942}" sibTransId="{C50EFA5E-B069-4EB6-9C60-F305593E84C9}"/>
    <dgm:cxn modelId="{B757138B-E0E0-4FAA-ACDB-D6432B040433}" type="presOf" srcId="{3CA9C4F5-BCEF-4037-A889-AFF56D704F86}" destId="{02BD46CC-DB5A-4455-8246-D3A73EF9E641}" srcOrd="0" destOrd="0" presId="urn:microsoft.com/office/officeart/2008/layout/HalfCircleOrganizationChart"/>
    <dgm:cxn modelId="{70D96B2C-A993-4E74-B9AC-839823D20844}" type="presOf" srcId="{ED1D8F97-FC29-463C-A6CA-A306EB3C340E}" destId="{6870991C-8E21-4234-96F8-CE8898359179}" srcOrd="0" destOrd="0" presId="urn:microsoft.com/office/officeart/2008/layout/HalfCircleOrganizationChart"/>
    <dgm:cxn modelId="{F6630367-A38A-4444-8CA2-92CA9994F8D0}" type="presOf" srcId="{24CDE941-B764-413A-A002-0D142B2812DF}" destId="{32C6E0FA-DC30-4EE9-A126-783DAB424309}" srcOrd="1" destOrd="0" presId="urn:microsoft.com/office/officeart/2008/layout/HalfCircleOrganizationChart"/>
    <dgm:cxn modelId="{1361BD8F-1C89-4596-84C1-81DF30E726CF}" type="presOf" srcId="{F067D0B4-2BCE-4370-A338-69C3A535596E}" destId="{FBB58F99-C0E3-4BCC-8AF2-F14BD471D900}" srcOrd="1" destOrd="0" presId="urn:microsoft.com/office/officeart/2008/layout/HalfCircleOrganizationChart"/>
    <dgm:cxn modelId="{D43020E9-1A39-4102-B22A-883385EC6DAE}" srcId="{169C186C-60A4-41AC-A204-CF1CABD7962D}" destId="{A5B35909-DCA5-449C-91E5-F690C5B5E884}" srcOrd="1" destOrd="0" parTransId="{98458AA0-60B4-493E-ABE4-255CB599261B}" sibTransId="{5C0021DF-F35A-458F-B36B-29188F5275D0}"/>
    <dgm:cxn modelId="{A2BBF8AF-B4A4-4E92-8F10-9637F1E4E244}" type="presOf" srcId="{391ECD9F-A39B-494B-9942-FBD81C6EDD4E}" destId="{EE15C700-863F-4333-9F63-82AFAD85D788}" srcOrd="0" destOrd="0" presId="urn:microsoft.com/office/officeart/2008/layout/HalfCircleOrganizationChart"/>
    <dgm:cxn modelId="{1352D0E7-C670-4C9F-A6C7-0C778CD23581}" srcId="{169C186C-60A4-41AC-A204-CF1CABD7962D}" destId="{39EB3556-9523-43C8-8A98-9F44B5E3772E}" srcOrd="4" destOrd="0" parTransId="{F4D8DF45-35F0-4971-B9FF-9A22A8FF035C}" sibTransId="{C63550F1-050E-495B-B1FF-190EEC149DFE}"/>
    <dgm:cxn modelId="{D83EDC35-030C-4FED-9969-D684ADD796B4}" type="presOf" srcId="{162CB517-D563-4BD9-8895-21C0229181DA}" destId="{470B8081-F9FE-4F82-87D0-79DE5CD31DA4}" srcOrd="1" destOrd="0" presId="urn:microsoft.com/office/officeart/2008/layout/HalfCircleOrganizationChart"/>
    <dgm:cxn modelId="{933FEB46-6B29-440A-9E4C-945E72D53F1D}" type="presOf" srcId="{ED1D8F97-FC29-463C-A6CA-A306EB3C340E}" destId="{E0381F68-8BD5-47F5-B564-18F4389FCAC3}" srcOrd="1" destOrd="0" presId="urn:microsoft.com/office/officeart/2008/layout/HalfCircleOrganizationChart"/>
    <dgm:cxn modelId="{1150EC84-C8DF-4A07-A2F7-B6EEF038EC69}" type="presOf" srcId="{2AA7CED1-A5DC-4CBD-8435-D7887AE5D187}" destId="{DAE28E82-C58A-4F3F-8EF4-025EEFFD5DAA}" srcOrd="0" destOrd="0" presId="urn:microsoft.com/office/officeart/2008/layout/HalfCircleOrganizationChart"/>
    <dgm:cxn modelId="{899E7EDE-4FC6-4638-A967-A9197001B3A2}" srcId="{8EF64A5E-66C4-44E6-A577-17F5253E4C92}" destId="{94F1A286-F5F3-4D23-A901-3FBDE27FD35B}" srcOrd="0" destOrd="0" parTransId="{2AF39B1D-47FE-4E99-83E1-9C5461CB66CD}" sibTransId="{562AF270-3F38-4F58-9C11-A0BD1E2F7AF4}"/>
    <dgm:cxn modelId="{68F05840-27E0-4841-BB18-541E3D186F9A}" srcId="{269FC904-EA3B-4CB6-876A-AE6AE8BD34E4}" destId="{40C37578-833D-4130-80AC-1595A2BC379E}" srcOrd="0" destOrd="0" parTransId="{8628920F-45F7-49B1-8131-9413FDA66C52}" sibTransId="{02D5D9BD-8566-4A36-BDCD-FF7CA7470B2A}"/>
    <dgm:cxn modelId="{AE1189A2-2B10-4268-8612-30B8D0949483}" type="presOf" srcId="{39EB3556-9523-43C8-8A98-9F44B5E3772E}" destId="{CD6C9D92-4CA0-438A-92D0-1520E4C941EB}" srcOrd="1" destOrd="0" presId="urn:microsoft.com/office/officeart/2008/layout/HalfCircleOrganizationChart"/>
    <dgm:cxn modelId="{180AAE56-B70B-4EC2-87B7-F5FADBBC49D9}" type="presOf" srcId="{10DB944D-862A-436E-AF25-3A5FA2476D63}" destId="{136D4CEF-E5CD-4B8C-9CA8-99C397C0980B}" srcOrd="0" destOrd="0" presId="urn:microsoft.com/office/officeart/2008/layout/HalfCircleOrganizationChart"/>
    <dgm:cxn modelId="{8AEA90DF-7482-4EF4-AF33-A50EF74DAA88}" type="presOf" srcId="{CD87AA55-8108-4F95-9F5A-2F8E85DF57F9}" destId="{83917399-1128-4770-9497-414F70BF78EA}" srcOrd="0" destOrd="0" presId="urn:microsoft.com/office/officeart/2008/layout/HalfCircleOrganizationChart"/>
    <dgm:cxn modelId="{0B6C9060-2FC0-4A08-9208-19BF9400D8B5}" type="presOf" srcId="{6CAC671F-D5B1-48D2-9D48-CDB3D18781D9}" destId="{7DC46B48-3B14-42A3-8E0C-8B34A0FB52FA}" srcOrd="0" destOrd="0" presId="urn:microsoft.com/office/officeart/2008/layout/HalfCircleOrganizationChart"/>
    <dgm:cxn modelId="{55F110EF-528F-41F2-825C-5EDE17AF0C25}" type="presOf" srcId="{C4BA6D44-43EF-4175-8438-FEC776DACC21}" destId="{6574429B-F69D-446B-BD4B-8F3D23DDE03F}" srcOrd="0" destOrd="0" presId="urn:microsoft.com/office/officeart/2008/layout/HalfCircleOrganizationChart"/>
    <dgm:cxn modelId="{288889D4-C845-4A39-B0FF-8A82C747C81B}" srcId="{DEC0730A-5295-4869-A7F3-22576CF77106}" destId="{3C46C221-84D8-4B5A-8986-95B766DA52AE}" srcOrd="0" destOrd="0" parTransId="{B1F49EA6-701D-4E76-A940-CD11E4D7B6F0}" sibTransId="{3A8FC03B-6900-4A7B-ACEB-758582415D38}"/>
    <dgm:cxn modelId="{C8526A78-556B-4704-84D4-FB35A2657577}" type="presOf" srcId="{39EB3556-9523-43C8-8A98-9F44B5E3772E}" destId="{98BA55E4-243E-4BCB-8D98-9C183944AF64}" srcOrd="0" destOrd="0" presId="urn:microsoft.com/office/officeart/2008/layout/HalfCircleOrganizationChart"/>
    <dgm:cxn modelId="{9593560F-2245-409E-868E-A6B4F2152D0D}" type="presOf" srcId="{A3BBF365-7196-46C8-B0B3-480C0006FA00}" destId="{1BC2C5B0-968B-48D3-8C77-3A168201BD71}" srcOrd="0" destOrd="0" presId="urn:microsoft.com/office/officeart/2008/layout/HalfCircleOrganizationChart"/>
    <dgm:cxn modelId="{5ABEA616-F9FF-4A28-9227-EF63299E4638}" type="presParOf" srcId="{D88A7E4B-DE33-4B70-8E2B-5C85D3847610}" destId="{B57EC084-16F0-4D0C-BE8F-937661E4E8C4}" srcOrd="0" destOrd="0" presId="urn:microsoft.com/office/officeart/2008/layout/HalfCircleOrganizationChart"/>
    <dgm:cxn modelId="{7BCDCFFF-4649-467C-A4B5-4F9BB4027A0F}" type="presParOf" srcId="{B57EC084-16F0-4D0C-BE8F-937661E4E8C4}" destId="{E9A7AFB1-81DC-4E72-872D-041D85724777}" srcOrd="0" destOrd="0" presId="urn:microsoft.com/office/officeart/2008/layout/HalfCircleOrganizationChart"/>
    <dgm:cxn modelId="{0BA937C5-82DC-4FDD-AF81-6978CBB5DFB8}" type="presParOf" srcId="{E9A7AFB1-81DC-4E72-872D-041D85724777}" destId="{83917399-1128-4770-9497-414F70BF78EA}" srcOrd="0" destOrd="0" presId="urn:microsoft.com/office/officeart/2008/layout/HalfCircleOrganizationChart"/>
    <dgm:cxn modelId="{C4AB5597-0A8B-461B-A44C-C23E03A02F28}" type="presParOf" srcId="{E9A7AFB1-81DC-4E72-872D-041D85724777}" destId="{F9CCD725-B66F-4DE9-8F72-F34FE46B1273}" srcOrd="1" destOrd="0" presId="urn:microsoft.com/office/officeart/2008/layout/HalfCircleOrganizationChart"/>
    <dgm:cxn modelId="{3CA9E640-0BDB-431F-B8D1-DC942D86FA4E}" type="presParOf" srcId="{E9A7AFB1-81DC-4E72-872D-041D85724777}" destId="{94451E6B-BF63-4116-BEE1-D795BFBEC471}" srcOrd="2" destOrd="0" presId="urn:microsoft.com/office/officeart/2008/layout/HalfCircleOrganizationChart"/>
    <dgm:cxn modelId="{A29120F0-E15A-4F78-9884-B76ECD3C10E5}" type="presParOf" srcId="{E9A7AFB1-81DC-4E72-872D-041D85724777}" destId="{EF68FCB4-6434-4DBA-809F-86FF65C4043A}" srcOrd="3" destOrd="0" presId="urn:microsoft.com/office/officeart/2008/layout/HalfCircleOrganizationChart"/>
    <dgm:cxn modelId="{009CE7EC-0910-4E64-A0B2-2F114D8DBA4C}" type="presParOf" srcId="{B57EC084-16F0-4D0C-BE8F-937661E4E8C4}" destId="{8639B6DE-628A-496F-9825-A10BFBC7FE22}" srcOrd="1" destOrd="0" presId="urn:microsoft.com/office/officeart/2008/layout/HalfCircleOrganizationChart"/>
    <dgm:cxn modelId="{B97C48E3-4A68-49E1-8D22-09D647306BDD}" type="presParOf" srcId="{8639B6DE-628A-496F-9825-A10BFBC7FE22}" destId="{1BC2C5B0-968B-48D3-8C77-3A168201BD71}" srcOrd="0" destOrd="0" presId="urn:microsoft.com/office/officeart/2008/layout/HalfCircleOrganizationChart"/>
    <dgm:cxn modelId="{AEB04CCB-02BC-4CA5-8AB4-47FFC5E46D5C}" type="presParOf" srcId="{8639B6DE-628A-496F-9825-A10BFBC7FE22}" destId="{63DDAA65-87BC-4D71-B968-3C50FDD23814}" srcOrd="1" destOrd="0" presId="urn:microsoft.com/office/officeart/2008/layout/HalfCircleOrganizationChart"/>
    <dgm:cxn modelId="{1C94F407-6DF8-44C1-BBF6-9C587F4E52FB}" type="presParOf" srcId="{63DDAA65-87BC-4D71-B968-3C50FDD23814}" destId="{CCF90BD2-D833-46F2-B0D1-829572CAA013}" srcOrd="0" destOrd="0" presId="urn:microsoft.com/office/officeart/2008/layout/HalfCircleOrganizationChart"/>
    <dgm:cxn modelId="{789D3E94-E970-4000-A95D-C34A80D99431}" type="presParOf" srcId="{CCF90BD2-D833-46F2-B0D1-829572CAA013}" destId="{D383F695-7C96-474A-AFB6-1E2923CB011E}" srcOrd="0" destOrd="0" presId="urn:microsoft.com/office/officeart/2008/layout/HalfCircleOrganizationChart"/>
    <dgm:cxn modelId="{56DD8D47-EF43-4894-A85B-60559CFE745D}" type="presParOf" srcId="{CCF90BD2-D833-46F2-B0D1-829572CAA013}" destId="{02169C0F-2B98-459E-8259-C181092542CD}" srcOrd="1" destOrd="0" presId="urn:microsoft.com/office/officeart/2008/layout/HalfCircleOrganizationChart"/>
    <dgm:cxn modelId="{1E8352A2-BBC1-430C-A311-291607336C27}" type="presParOf" srcId="{CCF90BD2-D833-46F2-B0D1-829572CAA013}" destId="{7A6676F9-0F52-4CF4-9036-CD1DDBC3280F}" srcOrd="2" destOrd="0" presId="urn:microsoft.com/office/officeart/2008/layout/HalfCircleOrganizationChart"/>
    <dgm:cxn modelId="{827B393E-00D8-4A68-AD6F-DD6ADB2D3441}" type="presParOf" srcId="{CCF90BD2-D833-46F2-B0D1-829572CAA013}" destId="{3AE40411-B464-4948-BA0B-DAB2B1F79A3C}" srcOrd="3" destOrd="0" presId="urn:microsoft.com/office/officeart/2008/layout/HalfCircleOrganizationChart"/>
    <dgm:cxn modelId="{B907C482-AA92-4274-ABC3-85B0518DCF7A}" type="presParOf" srcId="{63DDAA65-87BC-4D71-B968-3C50FDD23814}" destId="{BF4CFFE0-663F-4C46-B09A-B9E945BAFBFD}" srcOrd="1" destOrd="0" presId="urn:microsoft.com/office/officeart/2008/layout/HalfCircleOrganizationChart"/>
    <dgm:cxn modelId="{113AC50A-FEFE-4256-82FD-2DB1DE1296B9}" type="presParOf" srcId="{63DDAA65-87BC-4D71-B968-3C50FDD23814}" destId="{B58F1F6E-688D-4EC2-9D0F-5034944328CC}" srcOrd="2" destOrd="0" presId="urn:microsoft.com/office/officeart/2008/layout/HalfCircleOrganizationChart"/>
    <dgm:cxn modelId="{173BCEEF-195A-44B0-8EBE-9920E08827AB}" type="presParOf" srcId="{B58F1F6E-688D-4EC2-9D0F-5034944328CC}" destId="{5C0E4A5D-4BAF-4290-83AE-296FB2167FEB}" srcOrd="0" destOrd="0" presId="urn:microsoft.com/office/officeart/2008/layout/HalfCircleOrganizationChart"/>
    <dgm:cxn modelId="{B4BDB18A-EC44-45CD-85FC-F2906AF5ED07}" type="presParOf" srcId="{B58F1F6E-688D-4EC2-9D0F-5034944328CC}" destId="{FA20EB41-532E-426D-B5DF-8411637CA8CB}" srcOrd="1" destOrd="0" presId="urn:microsoft.com/office/officeart/2008/layout/HalfCircleOrganizationChart"/>
    <dgm:cxn modelId="{FC166BA2-1BCB-4BCF-B6C0-1BD535C86E46}" type="presParOf" srcId="{FA20EB41-532E-426D-B5DF-8411637CA8CB}" destId="{20F6820D-76EA-494A-AE71-2EC7862781DF}" srcOrd="0" destOrd="0" presId="urn:microsoft.com/office/officeart/2008/layout/HalfCircleOrganizationChart"/>
    <dgm:cxn modelId="{6D825C44-CE68-47C7-A43D-AB5CBE7F3053}" type="presParOf" srcId="{20F6820D-76EA-494A-AE71-2EC7862781DF}" destId="{8185F276-00E5-4B99-BBCF-7ED152B94D5A}" srcOrd="0" destOrd="0" presId="urn:microsoft.com/office/officeart/2008/layout/HalfCircleOrganizationChart"/>
    <dgm:cxn modelId="{42D4CB03-FF5C-473E-9FE8-761927A2D4E5}" type="presParOf" srcId="{20F6820D-76EA-494A-AE71-2EC7862781DF}" destId="{AAEEBB5F-1827-4076-A0FC-24600FBACB98}" srcOrd="1" destOrd="0" presId="urn:microsoft.com/office/officeart/2008/layout/HalfCircleOrganizationChart"/>
    <dgm:cxn modelId="{7F67D6A5-E84E-4E45-8EA8-D49F5E577019}" type="presParOf" srcId="{20F6820D-76EA-494A-AE71-2EC7862781DF}" destId="{6E8BE2F3-4DBD-4BC9-B6C2-1A01EFEB948D}" srcOrd="2" destOrd="0" presId="urn:microsoft.com/office/officeart/2008/layout/HalfCircleOrganizationChart"/>
    <dgm:cxn modelId="{2CE959EE-7212-4BE8-B411-F2342CE6C734}" type="presParOf" srcId="{20F6820D-76EA-494A-AE71-2EC7862781DF}" destId="{A467684B-E31E-4AF6-B2F1-ABEDBA357438}" srcOrd="3" destOrd="0" presId="urn:microsoft.com/office/officeart/2008/layout/HalfCircleOrganizationChart"/>
    <dgm:cxn modelId="{29F773A8-2F18-495A-8292-904938088E35}" type="presParOf" srcId="{FA20EB41-532E-426D-B5DF-8411637CA8CB}" destId="{6E8607BF-815D-4350-A11F-BF73DCFB562F}" srcOrd="1" destOrd="0" presId="urn:microsoft.com/office/officeart/2008/layout/HalfCircleOrganizationChart"/>
    <dgm:cxn modelId="{D5CAD0BF-156B-47FC-87D8-13457D55931D}" type="presParOf" srcId="{FA20EB41-532E-426D-B5DF-8411637CA8CB}" destId="{B796DD4C-8FBE-4D3D-B662-AEAF81A113E2}" srcOrd="2" destOrd="0" presId="urn:microsoft.com/office/officeart/2008/layout/HalfCircleOrganizationChart"/>
    <dgm:cxn modelId="{7870BF66-F2E7-49A2-BEF8-475D95A15761}" type="presParOf" srcId="{B58F1F6E-688D-4EC2-9D0F-5034944328CC}" destId="{336CAFE2-6180-49D5-AE98-A3347E9028A7}" srcOrd="2" destOrd="0" presId="urn:microsoft.com/office/officeart/2008/layout/HalfCircleOrganizationChart"/>
    <dgm:cxn modelId="{BAD71BAE-40EA-4BBC-B1AE-66BBF8CA33F4}" type="presParOf" srcId="{B58F1F6E-688D-4EC2-9D0F-5034944328CC}" destId="{041AC82F-0915-43AB-A723-63FD92134C84}" srcOrd="3" destOrd="0" presId="urn:microsoft.com/office/officeart/2008/layout/HalfCircleOrganizationChart"/>
    <dgm:cxn modelId="{50E9A9A7-124F-4673-96AA-9998F9DDB9D7}" type="presParOf" srcId="{041AC82F-0915-43AB-A723-63FD92134C84}" destId="{0BE3BECD-6305-4CF1-91F6-EFED0496241C}" srcOrd="0" destOrd="0" presId="urn:microsoft.com/office/officeart/2008/layout/HalfCircleOrganizationChart"/>
    <dgm:cxn modelId="{7320FE9E-995B-4E6E-8009-520D94D95155}" type="presParOf" srcId="{0BE3BECD-6305-4CF1-91F6-EFED0496241C}" destId="{3DEA7155-BEF8-4F00-81D1-B3506A7F93BC}" srcOrd="0" destOrd="0" presId="urn:microsoft.com/office/officeart/2008/layout/HalfCircleOrganizationChart"/>
    <dgm:cxn modelId="{5B3A549C-84C7-4EED-970B-EC434C33C947}" type="presParOf" srcId="{0BE3BECD-6305-4CF1-91F6-EFED0496241C}" destId="{CBF03EA5-1D23-41EB-9038-8A0CDC70CF7B}" srcOrd="1" destOrd="0" presId="urn:microsoft.com/office/officeart/2008/layout/HalfCircleOrganizationChart"/>
    <dgm:cxn modelId="{E15A0EBB-FB54-47DF-AE74-3F7B9B9C378A}" type="presParOf" srcId="{0BE3BECD-6305-4CF1-91F6-EFED0496241C}" destId="{5CDC1DE7-AD5E-47AE-B567-536D1ED58876}" srcOrd="2" destOrd="0" presId="urn:microsoft.com/office/officeart/2008/layout/HalfCircleOrganizationChart"/>
    <dgm:cxn modelId="{7708075E-5516-48F7-B859-59ABEF406E9C}" type="presParOf" srcId="{0BE3BECD-6305-4CF1-91F6-EFED0496241C}" destId="{30FA6F64-F1D7-4549-BBBA-388364190690}" srcOrd="3" destOrd="0" presId="urn:microsoft.com/office/officeart/2008/layout/HalfCircleOrganizationChart"/>
    <dgm:cxn modelId="{F83C1D55-15D8-4BDC-B530-3472B68400FA}" type="presParOf" srcId="{041AC82F-0915-43AB-A723-63FD92134C84}" destId="{ACCE60C0-E4AB-4ED5-9A30-B8F6B953398B}" srcOrd="1" destOrd="0" presId="urn:microsoft.com/office/officeart/2008/layout/HalfCircleOrganizationChart"/>
    <dgm:cxn modelId="{2DC33B07-1EC3-483A-B777-DDE957D4C124}" type="presParOf" srcId="{041AC82F-0915-43AB-A723-63FD92134C84}" destId="{4B899F48-C9D2-42EB-A2F0-483B3DBBC0DD}" srcOrd="2" destOrd="0" presId="urn:microsoft.com/office/officeart/2008/layout/HalfCircleOrganizationChart"/>
    <dgm:cxn modelId="{9B2ADC61-80C9-4B8D-B5E1-333EB14EDC4F}" type="presParOf" srcId="{8639B6DE-628A-496F-9825-A10BFBC7FE22}" destId="{B95922CD-5D7A-4171-9007-D31EF01D9893}" srcOrd="2" destOrd="0" presId="urn:microsoft.com/office/officeart/2008/layout/HalfCircleOrganizationChart"/>
    <dgm:cxn modelId="{05197489-42C8-41EB-B883-E7B72796F245}" type="presParOf" srcId="{8639B6DE-628A-496F-9825-A10BFBC7FE22}" destId="{A50F62D7-1DED-4A91-9C5B-B896D8377170}" srcOrd="3" destOrd="0" presId="urn:microsoft.com/office/officeart/2008/layout/HalfCircleOrganizationChart"/>
    <dgm:cxn modelId="{F6F7E6F3-E0FB-49C1-B787-B23E4E32390E}" type="presParOf" srcId="{A50F62D7-1DED-4A91-9C5B-B896D8377170}" destId="{59657022-00CB-4A7E-9066-7C32D23C29CD}" srcOrd="0" destOrd="0" presId="urn:microsoft.com/office/officeart/2008/layout/HalfCircleOrganizationChart"/>
    <dgm:cxn modelId="{EFA9B03B-6BA6-498F-B930-9A1DB15FA6A0}" type="presParOf" srcId="{59657022-00CB-4A7E-9066-7C32D23C29CD}" destId="{FFD2B617-53EE-49A9-ABB5-4A78A1FED22E}" srcOrd="0" destOrd="0" presId="urn:microsoft.com/office/officeart/2008/layout/HalfCircleOrganizationChart"/>
    <dgm:cxn modelId="{AB8F0F8F-2E33-47A4-BAE7-5FFE79B38348}" type="presParOf" srcId="{59657022-00CB-4A7E-9066-7C32D23C29CD}" destId="{25633483-3697-49C3-9D7D-9EB84C764008}" srcOrd="1" destOrd="0" presId="urn:microsoft.com/office/officeart/2008/layout/HalfCircleOrganizationChart"/>
    <dgm:cxn modelId="{35C2B8C9-8E08-4CC9-95BA-343EA7A6406A}" type="presParOf" srcId="{59657022-00CB-4A7E-9066-7C32D23C29CD}" destId="{6A1001E1-7CC0-4FCA-8B1E-72401A5CD65E}" srcOrd="2" destOrd="0" presId="urn:microsoft.com/office/officeart/2008/layout/HalfCircleOrganizationChart"/>
    <dgm:cxn modelId="{70DD320F-04CF-4B17-9B67-F7204B888B5C}" type="presParOf" srcId="{59657022-00CB-4A7E-9066-7C32D23C29CD}" destId="{FBB58F99-C0E3-4BCC-8AF2-F14BD471D900}" srcOrd="3" destOrd="0" presId="urn:microsoft.com/office/officeart/2008/layout/HalfCircleOrganizationChart"/>
    <dgm:cxn modelId="{571DAADA-895E-497C-91C9-8866633AD6D3}" type="presParOf" srcId="{A50F62D7-1DED-4A91-9C5B-B896D8377170}" destId="{93380FF1-DAAF-4A7A-8CCD-6DB33E730404}" srcOrd="1" destOrd="0" presId="urn:microsoft.com/office/officeart/2008/layout/HalfCircleOrganizationChart"/>
    <dgm:cxn modelId="{035D423F-F18E-4B3F-A56D-037A2E3479F4}" type="presParOf" srcId="{A50F62D7-1DED-4A91-9C5B-B896D8377170}" destId="{FF1282D2-D5A1-4496-8C03-DD34919B4383}" srcOrd="2" destOrd="0" presId="urn:microsoft.com/office/officeart/2008/layout/HalfCircleOrganizationChart"/>
    <dgm:cxn modelId="{A758311B-1B15-4406-828C-BA5FEB826FE7}" type="presParOf" srcId="{FF1282D2-D5A1-4496-8C03-DD34919B4383}" destId="{AACD1145-7848-457B-9FE0-E184EDF6E5CA}" srcOrd="0" destOrd="0" presId="urn:microsoft.com/office/officeart/2008/layout/HalfCircleOrganizationChart"/>
    <dgm:cxn modelId="{B85A429D-0002-4B66-A7F8-B4E2D58CD720}" type="presParOf" srcId="{FF1282D2-D5A1-4496-8C03-DD34919B4383}" destId="{E9B2ECD0-C8A7-4E27-BA8E-0BE26F135CCD}" srcOrd="1" destOrd="0" presId="urn:microsoft.com/office/officeart/2008/layout/HalfCircleOrganizationChart"/>
    <dgm:cxn modelId="{F9746047-D06E-43D7-B9E8-83D431121E7D}" type="presParOf" srcId="{E9B2ECD0-C8A7-4E27-BA8E-0BE26F135CCD}" destId="{6801F094-5F0F-495B-856F-185A5288D727}" srcOrd="0" destOrd="0" presId="urn:microsoft.com/office/officeart/2008/layout/HalfCircleOrganizationChart"/>
    <dgm:cxn modelId="{5028366D-ECE8-40A1-9809-09633DDA8C8C}" type="presParOf" srcId="{6801F094-5F0F-495B-856F-185A5288D727}" destId="{6E6C6B5F-969C-498A-9A06-4B1E3042056F}" srcOrd="0" destOrd="0" presId="urn:microsoft.com/office/officeart/2008/layout/HalfCircleOrganizationChart"/>
    <dgm:cxn modelId="{6CE37258-F073-4453-BEDE-EA56AAD18B76}" type="presParOf" srcId="{6801F094-5F0F-495B-856F-185A5288D727}" destId="{6696E261-3A2D-4531-ACEB-993DAE684AAB}" srcOrd="1" destOrd="0" presId="urn:microsoft.com/office/officeart/2008/layout/HalfCircleOrganizationChart"/>
    <dgm:cxn modelId="{214A8FE3-7EFC-4568-9EF6-2C551AEBF3EF}" type="presParOf" srcId="{6801F094-5F0F-495B-856F-185A5288D727}" destId="{32D98C02-6796-42C2-A55F-5A7757B476FE}" srcOrd="2" destOrd="0" presId="urn:microsoft.com/office/officeart/2008/layout/HalfCircleOrganizationChart"/>
    <dgm:cxn modelId="{AB2A4C6E-77B2-46C9-9C4D-67ED312A99AE}" type="presParOf" srcId="{6801F094-5F0F-495B-856F-185A5288D727}" destId="{A4EFB803-0BE9-4385-8AC4-C23D4568FDAD}" srcOrd="3" destOrd="0" presId="urn:microsoft.com/office/officeart/2008/layout/HalfCircleOrganizationChart"/>
    <dgm:cxn modelId="{372AF01B-58B5-4C97-A47D-C8A6AB399E7F}" type="presParOf" srcId="{E9B2ECD0-C8A7-4E27-BA8E-0BE26F135CCD}" destId="{150AD24A-C561-4B42-8A96-C1903E578442}" srcOrd="1" destOrd="0" presId="urn:microsoft.com/office/officeart/2008/layout/HalfCircleOrganizationChart"/>
    <dgm:cxn modelId="{C1FD84EB-663F-4BD9-9728-7863A0A0278C}" type="presParOf" srcId="{E9B2ECD0-C8A7-4E27-BA8E-0BE26F135CCD}" destId="{9600C692-7A1C-45B7-A804-ABF47D6590B8}" srcOrd="2" destOrd="0" presId="urn:microsoft.com/office/officeart/2008/layout/HalfCircleOrganizationChart"/>
    <dgm:cxn modelId="{0C70476C-ABF0-4139-A894-D8781A5ECF22}" type="presParOf" srcId="{FF1282D2-D5A1-4496-8C03-DD34919B4383}" destId="{6B57867A-D955-4495-970B-7B168F321642}" srcOrd="2" destOrd="0" presId="urn:microsoft.com/office/officeart/2008/layout/HalfCircleOrganizationChart"/>
    <dgm:cxn modelId="{7D865EE5-9014-4021-A5E0-738BCA25498D}" type="presParOf" srcId="{FF1282D2-D5A1-4496-8C03-DD34919B4383}" destId="{70759CFF-2B4E-44CC-8612-5613B53A53BB}" srcOrd="3" destOrd="0" presId="urn:microsoft.com/office/officeart/2008/layout/HalfCircleOrganizationChart"/>
    <dgm:cxn modelId="{CE527349-FF34-4F68-83E6-EF9FD9750BCB}" type="presParOf" srcId="{70759CFF-2B4E-44CC-8612-5613B53A53BB}" destId="{A3C62BFA-A670-41B7-851A-AEEA5A85BBAA}" srcOrd="0" destOrd="0" presId="urn:microsoft.com/office/officeart/2008/layout/HalfCircleOrganizationChart"/>
    <dgm:cxn modelId="{375E07B2-3EA3-4969-8059-0D98741910DC}" type="presParOf" srcId="{A3C62BFA-A670-41B7-851A-AEEA5A85BBAA}" destId="{590E580B-56FC-4A91-BAE2-6A0BAF373295}" srcOrd="0" destOrd="0" presId="urn:microsoft.com/office/officeart/2008/layout/HalfCircleOrganizationChart"/>
    <dgm:cxn modelId="{EBB74CFA-6FA1-479A-83BF-29A15A1C82B6}" type="presParOf" srcId="{A3C62BFA-A670-41B7-851A-AEEA5A85BBAA}" destId="{4194AA48-9CB9-41D2-B8E2-9E42D1C0FD5B}" srcOrd="1" destOrd="0" presId="urn:microsoft.com/office/officeart/2008/layout/HalfCircleOrganizationChart"/>
    <dgm:cxn modelId="{D910B2C1-7FB6-4485-9C38-D5E7EE8EED14}" type="presParOf" srcId="{A3C62BFA-A670-41B7-851A-AEEA5A85BBAA}" destId="{95036ABA-5413-497A-B6AE-F715D0F2FF0F}" srcOrd="2" destOrd="0" presId="urn:microsoft.com/office/officeart/2008/layout/HalfCircleOrganizationChart"/>
    <dgm:cxn modelId="{8FC06B5D-A559-47C3-9EF7-46377B1C1418}" type="presParOf" srcId="{A3C62BFA-A670-41B7-851A-AEEA5A85BBAA}" destId="{C0E4B072-83DB-4509-B410-92690A0AFF69}" srcOrd="3" destOrd="0" presId="urn:microsoft.com/office/officeart/2008/layout/HalfCircleOrganizationChart"/>
    <dgm:cxn modelId="{F7966F33-CCD3-49E8-B595-F5BE56C370EF}" type="presParOf" srcId="{70759CFF-2B4E-44CC-8612-5613B53A53BB}" destId="{FD7D0346-4F4C-4AAA-A2CE-1077FF067D5A}" srcOrd="1" destOrd="0" presId="urn:microsoft.com/office/officeart/2008/layout/HalfCircleOrganizationChart"/>
    <dgm:cxn modelId="{05EF4B43-401A-48A6-B233-4309C1E9C2CE}" type="presParOf" srcId="{70759CFF-2B4E-44CC-8612-5613B53A53BB}" destId="{929B191D-1501-4A90-9DCC-DBCF98DFD534}" srcOrd="2" destOrd="0" presId="urn:microsoft.com/office/officeart/2008/layout/HalfCircleOrganizationChart"/>
    <dgm:cxn modelId="{1DFDCB8A-5782-4B4E-B0FE-18C1DDDF93BC}" type="presParOf" srcId="{FF1282D2-D5A1-4496-8C03-DD34919B4383}" destId="{9E59DAC8-3FCA-4311-AD0A-141EE6E03BC8}" srcOrd="4" destOrd="0" presId="urn:microsoft.com/office/officeart/2008/layout/HalfCircleOrganizationChart"/>
    <dgm:cxn modelId="{C45A4682-5E93-4845-BDE1-6717AF4D8A9F}" type="presParOf" srcId="{FF1282D2-D5A1-4496-8C03-DD34919B4383}" destId="{4DF4450A-036E-4DCF-ABB6-1D58A7F4F767}" srcOrd="5" destOrd="0" presId="urn:microsoft.com/office/officeart/2008/layout/HalfCircleOrganizationChart"/>
    <dgm:cxn modelId="{0C5BE7B9-CE8C-485C-AA81-F087173EFBF2}" type="presParOf" srcId="{4DF4450A-036E-4DCF-ABB6-1D58A7F4F767}" destId="{FFE31735-748E-4D4A-B9D0-DC9C25B0B657}" srcOrd="0" destOrd="0" presId="urn:microsoft.com/office/officeart/2008/layout/HalfCircleOrganizationChart"/>
    <dgm:cxn modelId="{2998DCE3-AF0B-4BA4-9150-378C863FDB79}" type="presParOf" srcId="{FFE31735-748E-4D4A-B9D0-DC9C25B0B657}" destId="{ED8472FF-FDEE-47CF-8D20-CFDF58DE0187}" srcOrd="0" destOrd="0" presId="urn:microsoft.com/office/officeart/2008/layout/HalfCircleOrganizationChart"/>
    <dgm:cxn modelId="{35881869-F6FF-4AD5-B025-A0E7E8C9FD41}" type="presParOf" srcId="{FFE31735-748E-4D4A-B9D0-DC9C25B0B657}" destId="{103224B4-9905-46E1-B7A7-DBA87B5CA01D}" srcOrd="1" destOrd="0" presId="urn:microsoft.com/office/officeart/2008/layout/HalfCircleOrganizationChart"/>
    <dgm:cxn modelId="{0B353AA0-B59D-43E7-83E1-E3E8DD2C33CA}" type="presParOf" srcId="{FFE31735-748E-4D4A-B9D0-DC9C25B0B657}" destId="{D999EDCA-2642-49C4-ABC7-E82D1BC8E932}" srcOrd="2" destOrd="0" presId="urn:microsoft.com/office/officeart/2008/layout/HalfCircleOrganizationChart"/>
    <dgm:cxn modelId="{A1CD30FE-2429-4F4E-95F5-4C7C75C7688E}" type="presParOf" srcId="{FFE31735-748E-4D4A-B9D0-DC9C25B0B657}" destId="{9183C938-F885-4762-B2A3-C720DC3E9F74}" srcOrd="3" destOrd="0" presId="urn:microsoft.com/office/officeart/2008/layout/HalfCircleOrganizationChart"/>
    <dgm:cxn modelId="{40365EA8-1548-47B6-AD82-35EDE3F4AA3E}" type="presParOf" srcId="{4DF4450A-036E-4DCF-ABB6-1D58A7F4F767}" destId="{3524C355-2B9B-4C65-B803-7DF5AD249825}" srcOrd="1" destOrd="0" presId="urn:microsoft.com/office/officeart/2008/layout/HalfCircleOrganizationChart"/>
    <dgm:cxn modelId="{AB2615F9-B3D2-4039-901E-3DE8D9898FF1}" type="presParOf" srcId="{4DF4450A-036E-4DCF-ABB6-1D58A7F4F767}" destId="{976547E0-B3DB-4B8E-95FB-B963CEB6EDD2}" srcOrd="2" destOrd="0" presId="urn:microsoft.com/office/officeart/2008/layout/HalfCircleOrganizationChart"/>
    <dgm:cxn modelId="{5FB8B42F-4537-4BF3-A5DE-5237D0F5DE0E}" type="presParOf" srcId="{FF1282D2-D5A1-4496-8C03-DD34919B4383}" destId="{08A34D18-FC2F-423E-BF1C-B09CAF211DEA}" srcOrd="6" destOrd="0" presId="urn:microsoft.com/office/officeart/2008/layout/HalfCircleOrganizationChart"/>
    <dgm:cxn modelId="{8BA56705-8621-406D-A9D1-D7C5568F89E8}" type="presParOf" srcId="{FF1282D2-D5A1-4496-8C03-DD34919B4383}" destId="{C788CA34-1ADF-4022-8634-179F1CEF781E}" srcOrd="7" destOrd="0" presId="urn:microsoft.com/office/officeart/2008/layout/HalfCircleOrganizationChart"/>
    <dgm:cxn modelId="{82FD0891-D441-44B2-8EB5-700D81512B16}" type="presParOf" srcId="{C788CA34-1ADF-4022-8634-179F1CEF781E}" destId="{986C46C7-48AF-43DF-8066-701B8606704B}" srcOrd="0" destOrd="0" presId="urn:microsoft.com/office/officeart/2008/layout/HalfCircleOrganizationChart"/>
    <dgm:cxn modelId="{16D542C3-3B33-44DF-923F-D0A9945B1950}" type="presParOf" srcId="{986C46C7-48AF-43DF-8066-701B8606704B}" destId="{1DBAB256-74CA-4E88-9299-8E9E1CF21024}" srcOrd="0" destOrd="0" presId="urn:microsoft.com/office/officeart/2008/layout/HalfCircleOrganizationChart"/>
    <dgm:cxn modelId="{D0C8F244-CD53-4F0C-91B6-91E9E1E84444}" type="presParOf" srcId="{986C46C7-48AF-43DF-8066-701B8606704B}" destId="{B6D3CA48-7EE3-43B5-8663-684C5F331298}" srcOrd="1" destOrd="0" presId="urn:microsoft.com/office/officeart/2008/layout/HalfCircleOrganizationChart"/>
    <dgm:cxn modelId="{7DD0F92A-3B49-44EB-B855-67986BC85B68}" type="presParOf" srcId="{986C46C7-48AF-43DF-8066-701B8606704B}" destId="{6720769C-7899-4908-B929-4879E552A436}" srcOrd="2" destOrd="0" presId="urn:microsoft.com/office/officeart/2008/layout/HalfCircleOrganizationChart"/>
    <dgm:cxn modelId="{71276C47-D1D4-48E6-97D7-877173F1D5F4}" type="presParOf" srcId="{986C46C7-48AF-43DF-8066-701B8606704B}" destId="{124DD9C1-ED28-4892-BE4F-659526BF5E56}" srcOrd="3" destOrd="0" presId="urn:microsoft.com/office/officeart/2008/layout/HalfCircleOrganizationChart"/>
    <dgm:cxn modelId="{F0D8F752-5DC2-4256-A964-C687335A93A4}" type="presParOf" srcId="{C788CA34-1ADF-4022-8634-179F1CEF781E}" destId="{A3D05C22-11FC-4BE9-B904-E8B1D1C2AB55}" srcOrd="1" destOrd="0" presId="urn:microsoft.com/office/officeart/2008/layout/HalfCircleOrganizationChart"/>
    <dgm:cxn modelId="{F71F8AA1-B616-4CB7-81AB-2AA1B1C100BC}" type="presParOf" srcId="{C788CA34-1ADF-4022-8634-179F1CEF781E}" destId="{2165A409-6897-4887-AC17-6228F79CF09E}" srcOrd="2" destOrd="0" presId="urn:microsoft.com/office/officeart/2008/layout/HalfCircleOrganizationChart"/>
    <dgm:cxn modelId="{18BDEB91-822D-40C7-88E8-FAA48639FB6F}" type="presParOf" srcId="{8639B6DE-628A-496F-9825-A10BFBC7FE22}" destId="{DB4F4E9F-1C1F-4B1B-8D54-EF81C4426565}" srcOrd="4" destOrd="0" presId="urn:microsoft.com/office/officeart/2008/layout/HalfCircleOrganizationChart"/>
    <dgm:cxn modelId="{A3AFBC13-A6BF-4382-98E5-D43753DA5442}" type="presParOf" srcId="{8639B6DE-628A-496F-9825-A10BFBC7FE22}" destId="{9E368710-D410-4285-A360-733BF50F8B5B}" srcOrd="5" destOrd="0" presId="urn:microsoft.com/office/officeart/2008/layout/HalfCircleOrganizationChart"/>
    <dgm:cxn modelId="{91ADD50B-0ACD-48B1-8BAE-7E53C9D26C1E}" type="presParOf" srcId="{9E368710-D410-4285-A360-733BF50F8B5B}" destId="{5EBA0289-2201-4C93-92E6-8A3935B490B4}" srcOrd="0" destOrd="0" presId="urn:microsoft.com/office/officeart/2008/layout/HalfCircleOrganizationChart"/>
    <dgm:cxn modelId="{35CDAA4B-0BD2-4874-8B55-798BD9D33707}" type="presParOf" srcId="{5EBA0289-2201-4C93-92E6-8A3935B490B4}" destId="{8AA7E19D-74E4-4FBE-BA16-6641F63B7DCB}" srcOrd="0" destOrd="0" presId="urn:microsoft.com/office/officeart/2008/layout/HalfCircleOrganizationChart"/>
    <dgm:cxn modelId="{532C3834-323A-47A5-9FBC-EC57C02C0A4D}" type="presParOf" srcId="{5EBA0289-2201-4C93-92E6-8A3935B490B4}" destId="{77095259-1DAB-46A4-8609-4AF0DC194E01}" srcOrd="1" destOrd="0" presId="urn:microsoft.com/office/officeart/2008/layout/HalfCircleOrganizationChart"/>
    <dgm:cxn modelId="{90B92C37-00F7-4630-B406-D6D33FD707D7}" type="presParOf" srcId="{5EBA0289-2201-4C93-92E6-8A3935B490B4}" destId="{A9E14CFF-9010-4C51-ADE2-4D65C0AFF571}" srcOrd="2" destOrd="0" presId="urn:microsoft.com/office/officeart/2008/layout/HalfCircleOrganizationChart"/>
    <dgm:cxn modelId="{3ADCBFE1-D255-4D15-885D-3CC465514D77}" type="presParOf" srcId="{5EBA0289-2201-4C93-92E6-8A3935B490B4}" destId="{C5358123-DBA8-49D3-B46A-EAED9CEC84D6}" srcOrd="3" destOrd="0" presId="urn:microsoft.com/office/officeart/2008/layout/HalfCircleOrganizationChart"/>
    <dgm:cxn modelId="{64AC2C93-D35D-4CE5-B54C-FBD7699789BF}" type="presParOf" srcId="{9E368710-D410-4285-A360-733BF50F8B5B}" destId="{89325656-5D2C-415B-98A6-D0C250CBF83B}" srcOrd="1" destOrd="0" presId="urn:microsoft.com/office/officeart/2008/layout/HalfCircleOrganizationChart"/>
    <dgm:cxn modelId="{A6E0EC72-B25E-418C-BB19-8FC3FA8FF843}" type="presParOf" srcId="{9E368710-D410-4285-A360-733BF50F8B5B}" destId="{469E7AB0-006F-4944-B5FD-D2596DC1135D}" srcOrd="2" destOrd="0" presId="urn:microsoft.com/office/officeart/2008/layout/HalfCircleOrganizationChart"/>
    <dgm:cxn modelId="{AA89B977-EA66-4D55-8CAB-75B31922FCCC}" type="presParOf" srcId="{469E7AB0-006F-4944-B5FD-D2596DC1135D}" destId="{6D8349FA-6BA1-42AA-980B-DAEB645B7EFF}" srcOrd="0" destOrd="0" presId="urn:microsoft.com/office/officeart/2008/layout/HalfCircleOrganizationChart"/>
    <dgm:cxn modelId="{E841AB37-5DB5-4F43-AD36-D29A1D68893D}" type="presParOf" srcId="{469E7AB0-006F-4944-B5FD-D2596DC1135D}" destId="{231E2D11-5BAC-4EB5-AF2A-ECDF60987EE8}" srcOrd="1" destOrd="0" presId="urn:microsoft.com/office/officeart/2008/layout/HalfCircleOrganizationChart"/>
    <dgm:cxn modelId="{613C074C-343D-4959-BA49-603E555D384E}" type="presParOf" srcId="{231E2D11-5BAC-4EB5-AF2A-ECDF60987EE8}" destId="{092F5326-A956-4718-B725-B7A4B384EF6F}" srcOrd="0" destOrd="0" presId="urn:microsoft.com/office/officeart/2008/layout/HalfCircleOrganizationChart"/>
    <dgm:cxn modelId="{053B7AFF-EB7A-4FA5-B9F6-49245B593158}" type="presParOf" srcId="{092F5326-A956-4718-B725-B7A4B384EF6F}" destId="{F28AE411-64CC-47C8-A827-64923BBD6B6E}" srcOrd="0" destOrd="0" presId="urn:microsoft.com/office/officeart/2008/layout/HalfCircleOrganizationChart"/>
    <dgm:cxn modelId="{BB0175B0-0E7A-466F-AF9C-570623BD13F9}" type="presParOf" srcId="{092F5326-A956-4718-B725-B7A4B384EF6F}" destId="{2444673C-88F4-49BB-8687-93F897D33FB6}" srcOrd="1" destOrd="0" presId="urn:microsoft.com/office/officeart/2008/layout/HalfCircleOrganizationChart"/>
    <dgm:cxn modelId="{924919DB-0268-4FC1-9E5E-1CC17FA4179D}" type="presParOf" srcId="{092F5326-A956-4718-B725-B7A4B384EF6F}" destId="{D533D43F-F135-45E3-B01B-D5C3B538C60F}" srcOrd="2" destOrd="0" presId="urn:microsoft.com/office/officeart/2008/layout/HalfCircleOrganizationChart"/>
    <dgm:cxn modelId="{45E67013-A907-4444-8CDD-03E460D840A5}" type="presParOf" srcId="{092F5326-A956-4718-B725-B7A4B384EF6F}" destId="{32C6E0FA-DC30-4EE9-A126-783DAB424309}" srcOrd="3" destOrd="0" presId="urn:microsoft.com/office/officeart/2008/layout/HalfCircleOrganizationChart"/>
    <dgm:cxn modelId="{E2E04F83-B645-4B99-82C7-D585AF5FFA90}" type="presParOf" srcId="{231E2D11-5BAC-4EB5-AF2A-ECDF60987EE8}" destId="{AB41AFB9-EDC7-4216-BC20-16ACFDBDBBCD}" srcOrd="1" destOrd="0" presId="urn:microsoft.com/office/officeart/2008/layout/HalfCircleOrganizationChart"/>
    <dgm:cxn modelId="{AC4104EB-A2AA-46D2-8618-51767886759A}" type="presParOf" srcId="{231E2D11-5BAC-4EB5-AF2A-ECDF60987EE8}" destId="{11A8BF3C-FFCD-4D73-AEAA-36CA9280631F}" srcOrd="2" destOrd="0" presId="urn:microsoft.com/office/officeart/2008/layout/HalfCircleOrganizationChart"/>
    <dgm:cxn modelId="{2AF0E907-7983-4B7A-AD77-FCB7AE9F06FE}" type="presParOf" srcId="{469E7AB0-006F-4944-B5FD-D2596DC1135D}" destId="{95427D47-C32D-4A69-9F3B-5448D58660AB}" srcOrd="2" destOrd="0" presId="urn:microsoft.com/office/officeart/2008/layout/HalfCircleOrganizationChart"/>
    <dgm:cxn modelId="{1DD2F7AB-94B2-454D-AFF8-35FFEA8352CA}" type="presParOf" srcId="{469E7AB0-006F-4944-B5FD-D2596DC1135D}" destId="{B83995F5-BE53-40D8-9E38-497AF9CCC3AD}" srcOrd="3" destOrd="0" presId="urn:microsoft.com/office/officeart/2008/layout/HalfCircleOrganizationChart"/>
    <dgm:cxn modelId="{E049E011-79D7-4A24-B7A4-1F7C7E04A5FD}" type="presParOf" srcId="{B83995F5-BE53-40D8-9E38-497AF9CCC3AD}" destId="{34FBB24A-7D08-41B4-B668-39D40C23CCCC}" srcOrd="0" destOrd="0" presId="urn:microsoft.com/office/officeart/2008/layout/HalfCircleOrganizationChart"/>
    <dgm:cxn modelId="{00525837-62FE-4F5A-8349-3DEB177E7207}" type="presParOf" srcId="{34FBB24A-7D08-41B4-B668-39D40C23CCCC}" destId="{CDA8C579-453C-4D9B-B3C1-FB33C518BC66}" srcOrd="0" destOrd="0" presId="urn:microsoft.com/office/officeart/2008/layout/HalfCircleOrganizationChart"/>
    <dgm:cxn modelId="{7079882F-394A-41AE-A8B7-BAE00002C906}" type="presParOf" srcId="{34FBB24A-7D08-41B4-B668-39D40C23CCCC}" destId="{6D57A595-1525-49CE-B426-DC6A91EF2B85}" srcOrd="1" destOrd="0" presId="urn:microsoft.com/office/officeart/2008/layout/HalfCircleOrganizationChart"/>
    <dgm:cxn modelId="{F0EA934D-455D-481D-B195-8729334F81CC}" type="presParOf" srcId="{34FBB24A-7D08-41B4-B668-39D40C23CCCC}" destId="{9C3378BA-F01F-4851-9B71-69BBF2E919C8}" srcOrd="2" destOrd="0" presId="urn:microsoft.com/office/officeart/2008/layout/HalfCircleOrganizationChart"/>
    <dgm:cxn modelId="{38037DCE-06D6-4F7D-B37C-5F365601F6D0}" type="presParOf" srcId="{34FBB24A-7D08-41B4-B668-39D40C23CCCC}" destId="{602A96ED-5635-4AC3-81C2-9959D3F886BC}" srcOrd="3" destOrd="0" presId="urn:microsoft.com/office/officeart/2008/layout/HalfCircleOrganizationChart"/>
    <dgm:cxn modelId="{F96BA05A-5783-4814-97C7-BC8999B44910}" type="presParOf" srcId="{B83995F5-BE53-40D8-9E38-497AF9CCC3AD}" destId="{3484C495-E5CD-4BE8-AD40-35A0BBAB57BC}" srcOrd="1" destOrd="0" presId="urn:microsoft.com/office/officeart/2008/layout/HalfCircleOrganizationChart"/>
    <dgm:cxn modelId="{849DD0DD-E689-4799-9065-524FEEC5844A}" type="presParOf" srcId="{B83995F5-BE53-40D8-9E38-497AF9CCC3AD}" destId="{12E1BA83-D746-41F9-AA43-00932459CE5A}" srcOrd="2" destOrd="0" presId="urn:microsoft.com/office/officeart/2008/layout/HalfCircleOrganizationChart"/>
    <dgm:cxn modelId="{14F60EC1-F92F-4ED1-8422-679356F6CB32}" type="presParOf" srcId="{469E7AB0-006F-4944-B5FD-D2596DC1135D}" destId="{F8652442-6507-47B7-BCEE-B9424AFEE274}" srcOrd="4" destOrd="0" presId="urn:microsoft.com/office/officeart/2008/layout/HalfCircleOrganizationChart"/>
    <dgm:cxn modelId="{3F41CA3D-521A-40B9-8635-051BD38BF301}" type="presParOf" srcId="{469E7AB0-006F-4944-B5FD-D2596DC1135D}" destId="{36B0A9F1-CC2C-43A1-BA91-46E443E1191D}" srcOrd="5" destOrd="0" presId="urn:microsoft.com/office/officeart/2008/layout/HalfCircleOrganizationChart"/>
    <dgm:cxn modelId="{EE514206-A08A-475D-995D-447A1D65F631}" type="presParOf" srcId="{36B0A9F1-CC2C-43A1-BA91-46E443E1191D}" destId="{FBACBCB9-C4A6-4DEB-BE8C-359BEA029015}" srcOrd="0" destOrd="0" presId="urn:microsoft.com/office/officeart/2008/layout/HalfCircleOrganizationChart"/>
    <dgm:cxn modelId="{97B2EBE3-E64D-48AC-BF52-3353801DEC74}" type="presParOf" srcId="{FBACBCB9-C4A6-4DEB-BE8C-359BEA029015}" destId="{F6B13311-14DD-4661-8F6A-371FEBEC54C9}" srcOrd="0" destOrd="0" presId="urn:microsoft.com/office/officeart/2008/layout/HalfCircleOrganizationChart"/>
    <dgm:cxn modelId="{6E02CC94-EC45-4FD9-A0A4-883786C2EB4E}" type="presParOf" srcId="{FBACBCB9-C4A6-4DEB-BE8C-359BEA029015}" destId="{142D7794-1620-4AE3-BFA5-241AED4684F7}" srcOrd="1" destOrd="0" presId="urn:microsoft.com/office/officeart/2008/layout/HalfCircleOrganizationChart"/>
    <dgm:cxn modelId="{DA3F509F-56FA-41BA-B2F2-FDCEEADEDD27}" type="presParOf" srcId="{FBACBCB9-C4A6-4DEB-BE8C-359BEA029015}" destId="{5F3491F4-087D-4C85-B738-D4FFB264B542}" srcOrd="2" destOrd="0" presId="urn:microsoft.com/office/officeart/2008/layout/HalfCircleOrganizationChart"/>
    <dgm:cxn modelId="{BA52A558-2BD0-449C-93EC-DACFC009D76F}" type="presParOf" srcId="{FBACBCB9-C4A6-4DEB-BE8C-359BEA029015}" destId="{D214FB27-F783-4FED-9C8C-31AFF74C30E6}" srcOrd="3" destOrd="0" presId="urn:microsoft.com/office/officeart/2008/layout/HalfCircleOrganizationChart"/>
    <dgm:cxn modelId="{CF843F83-04AF-4990-AD0A-CE6FA258C26B}" type="presParOf" srcId="{36B0A9F1-CC2C-43A1-BA91-46E443E1191D}" destId="{46EB2312-270D-4713-9744-85D491A312A4}" srcOrd="1" destOrd="0" presId="urn:microsoft.com/office/officeart/2008/layout/HalfCircleOrganizationChart"/>
    <dgm:cxn modelId="{8C95BE8A-C5F2-4406-AFBE-ECA02E5105CD}" type="presParOf" srcId="{36B0A9F1-CC2C-43A1-BA91-46E443E1191D}" destId="{1B9C2BC1-EC08-4E61-98DA-453DD91741E4}" srcOrd="2" destOrd="0" presId="urn:microsoft.com/office/officeart/2008/layout/HalfCircleOrganizationChart"/>
    <dgm:cxn modelId="{C33F6471-DA47-4062-80F7-A3E8D8A52ACA}" type="presParOf" srcId="{469E7AB0-006F-4944-B5FD-D2596DC1135D}" destId="{6064B014-3DFD-4A88-88AF-D2FBE1D20E0C}" srcOrd="6" destOrd="0" presId="urn:microsoft.com/office/officeart/2008/layout/HalfCircleOrganizationChart"/>
    <dgm:cxn modelId="{70FE5E9E-FD82-4C09-AE6A-233601D99DDF}" type="presParOf" srcId="{469E7AB0-006F-4944-B5FD-D2596DC1135D}" destId="{BF63F76B-467A-4B7E-96FE-DE315C96ABB4}" srcOrd="7" destOrd="0" presId="urn:microsoft.com/office/officeart/2008/layout/HalfCircleOrganizationChart"/>
    <dgm:cxn modelId="{030697A3-00BF-4748-B8D2-0D680E04C793}" type="presParOf" srcId="{BF63F76B-467A-4B7E-96FE-DE315C96ABB4}" destId="{5F7C20AF-FCC8-4402-9D1C-02F60A868679}" srcOrd="0" destOrd="0" presId="urn:microsoft.com/office/officeart/2008/layout/HalfCircleOrganizationChart"/>
    <dgm:cxn modelId="{FB5EBD43-B8B8-4FDC-8B4F-F75882EB59FA}" type="presParOf" srcId="{5F7C20AF-FCC8-4402-9D1C-02F60A868679}" destId="{D8059387-03A2-461B-ABF8-14BE37D0ED0F}" srcOrd="0" destOrd="0" presId="urn:microsoft.com/office/officeart/2008/layout/HalfCircleOrganizationChart"/>
    <dgm:cxn modelId="{861DF6DF-FBFA-4763-8492-2946A4A01EA3}" type="presParOf" srcId="{5F7C20AF-FCC8-4402-9D1C-02F60A868679}" destId="{460752D8-3A40-4631-9AC0-D8566BBF8C8E}" srcOrd="1" destOrd="0" presId="urn:microsoft.com/office/officeart/2008/layout/HalfCircleOrganizationChart"/>
    <dgm:cxn modelId="{DFB8F49C-7ADB-487D-AD9C-E57C5504FF36}" type="presParOf" srcId="{5F7C20AF-FCC8-4402-9D1C-02F60A868679}" destId="{83172672-2652-4E07-9CE8-B403842D9164}" srcOrd="2" destOrd="0" presId="urn:microsoft.com/office/officeart/2008/layout/HalfCircleOrganizationChart"/>
    <dgm:cxn modelId="{9B0FC255-80B5-48DC-8936-C33685161558}" type="presParOf" srcId="{5F7C20AF-FCC8-4402-9D1C-02F60A868679}" destId="{BF8DF6DB-5E32-4123-99C7-823A41EDC742}" srcOrd="3" destOrd="0" presId="urn:microsoft.com/office/officeart/2008/layout/HalfCircleOrganizationChart"/>
    <dgm:cxn modelId="{3923FF11-BA9A-4673-A64B-DA5AB2298914}" type="presParOf" srcId="{BF63F76B-467A-4B7E-96FE-DE315C96ABB4}" destId="{D8541CA9-2CC5-45F6-8B1C-14995CDA6CF7}" srcOrd="1" destOrd="0" presId="urn:microsoft.com/office/officeart/2008/layout/HalfCircleOrganizationChart"/>
    <dgm:cxn modelId="{1A5FE907-626A-430D-AB0E-3BD9774DD477}" type="presParOf" srcId="{BF63F76B-467A-4B7E-96FE-DE315C96ABB4}" destId="{90D6C8ED-6018-40CB-BE56-10A474686278}" srcOrd="2" destOrd="0" presId="urn:microsoft.com/office/officeart/2008/layout/HalfCircleOrganizationChart"/>
    <dgm:cxn modelId="{B82026B3-F107-446C-A181-E6CA220E0F19}" type="presParOf" srcId="{8639B6DE-628A-496F-9825-A10BFBC7FE22}" destId="{EA195A8F-FA04-440F-9DC2-B43947EEE93D}" srcOrd="6" destOrd="0" presId="urn:microsoft.com/office/officeart/2008/layout/HalfCircleOrganizationChart"/>
    <dgm:cxn modelId="{782C905F-A211-413A-8F1C-65E59BA97CD2}" type="presParOf" srcId="{8639B6DE-628A-496F-9825-A10BFBC7FE22}" destId="{2C6680B1-6CCE-4A3E-AD5D-FB69D0EBDB9C}" srcOrd="7" destOrd="0" presId="urn:microsoft.com/office/officeart/2008/layout/HalfCircleOrganizationChart"/>
    <dgm:cxn modelId="{2745DACB-F4F9-40E6-A615-5CB499444136}" type="presParOf" srcId="{2C6680B1-6CCE-4A3E-AD5D-FB69D0EBDB9C}" destId="{12860464-0134-4E00-A0DA-3F8D53A4CD6C}" srcOrd="0" destOrd="0" presId="urn:microsoft.com/office/officeart/2008/layout/HalfCircleOrganizationChart"/>
    <dgm:cxn modelId="{35652EDE-E84B-46F4-A13F-862A907C1A42}" type="presParOf" srcId="{12860464-0134-4E00-A0DA-3F8D53A4CD6C}" destId="{DD2FA04A-7EF4-4051-891E-33E08650AF1F}" srcOrd="0" destOrd="0" presId="urn:microsoft.com/office/officeart/2008/layout/HalfCircleOrganizationChart"/>
    <dgm:cxn modelId="{259B8ACD-F5B2-44B8-84C8-DB31C0EDFE86}" type="presParOf" srcId="{12860464-0134-4E00-A0DA-3F8D53A4CD6C}" destId="{A7FAC829-B06A-4B55-8699-EDA70637DCEF}" srcOrd="1" destOrd="0" presId="urn:microsoft.com/office/officeart/2008/layout/HalfCircleOrganizationChart"/>
    <dgm:cxn modelId="{B6F069A7-C4BF-40FB-8FEB-20EE8097D47B}" type="presParOf" srcId="{12860464-0134-4E00-A0DA-3F8D53A4CD6C}" destId="{AC0335A0-4945-4A80-9C45-0662CB2FC886}" srcOrd="2" destOrd="0" presId="urn:microsoft.com/office/officeart/2008/layout/HalfCircleOrganizationChart"/>
    <dgm:cxn modelId="{1FD7B424-FDBC-411C-B9B6-51EB7F14C8D6}" type="presParOf" srcId="{12860464-0134-4E00-A0DA-3F8D53A4CD6C}" destId="{8C714CF2-1D01-45E2-B304-9DE45260ED22}" srcOrd="3" destOrd="0" presId="urn:microsoft.com/office/officeart/2008/layout/HalfCircleOrganizationChart"/>
    <dgm:cxn modelId="{EC35CAAD-936B-408E-B7A7-71A282C892A0}" type="presParOf" srcId="{2C6680B1-6CCE-4A3E-AD5D-FB69D0EBDB9C}" destId="{60228379-446F-4C66-9BA9-2BB2447F1A7E}" srcOrd="1" destOrd="0" presId="urn:microsoft.com/office/officeart/2008/layout/HalfCircleOrganizationChart"/>
    <dgm:cxn modelId="{12A0B654-1D10-4805-89FE-7D77D595BD5F}" type="presParOf" srcId="{2C6680B1-6CCE-4A3E-AD5D-FB69D0EBDB9C}" destId="{57E83309-66B9-4FA0-9A57-C219E53534FB}" srcOrd="2" destOrd="0" presId="urn:microsoft.com/office/officeart/2008/layout/HalfCircleOrganizationChart"/>
    <dgm:cxn modelId="{51ABEE25-D61C-41F7-A4B2-42AA98912234}" type="presParOf" srcId="{57E83309-66B9-4FA0-9A57-C219E53534FB}" destId="{DAE28E82-C58A-4F3F-8EF4-025EEFFD5DAA}" srcOrd="0" destOrd="0" presId="urn:microsoft.com/office/officeart/2008/layout/HalfCircleOrganizationChart"/>
    <dgm:cxn modelId="{0492902C-3C84-4B59-81D7-A16DCC21459A}" type="presParOf" srcId="{57E83309-66B9-4FA0-9A57-C219E53534FB}" destId="{98BDA359-842C-47E1-A1EF-35386E58B692}" srcOrd="1" destOrd="0" presId="urn:microsoft.com/office/officeart/2008/layout/HalfCircleOrganizationChart"/>
    <dgm:cxn modelId="{58CC7BDA-614A-43DE-B136-3110CF6F48AF}" type="presParOf" srcId="{98BDA359-842C-47E1-A1EF-35386E58B692}" destId="{57B481CD-65EC-4A73-BE57-0BB1B31A52A9}" srcOrd="0" destOrd="0" presId="urn:microsoft.com/office/officeart/2008/layout/HalfCircleOrganizationChart"/>
    <dgm:cxn modelId="{E3543536-9FB0-469E-B1FF-36252D3A0701}" type="presParOf" srcId="{57B481CD-65EC-4A73-BE57-0BB1B31A52A9}" destId="{123F3883-9F87-43C1-84CE-654C0FB11965}" srcOrd="0" destOrd="0" presId="urn:microsoft.com/office/officeart/2008/layout/HalfCircleOrganizationChart"/>
    <dgm:cxn modelId="{E78917CD-2A3C-4B09-ADDD-BFC64A46167D}" type="presParOf" srcId="{57B481CD-65EC-4A73-BE57-0BB1B31A52A9}" destId="{239A4DEC-F396-43BE-8A09-8843263E62F9}" srcOrd="1" destOrd="0" presId="urn:microsoft.com/office/officeart/2008/layout/HalfCircleOrganizationChart"/>
    <dgm:cxn modelId="{78C4C483-ACCE-47DD-9C17-85BCEDB45BB8}" type="presParOf" srcId="{57B481CD-65EC-4A73-BE57-0BB1B31A52A9}" destId="{CEAEB05E-185D-4F0B-9ED0-3485916F93FE}" srcOrd="2" destOrd="0" presId="urn:microsoft.com/office/officeart/2008/layout/HalfCircleOrganizationChart"/>
    <dgm:cxn modelId="{16D419B3-B7AF-4703-A06F-5DCB00E538B5}" type="presParOf" srcId="{57B481CD-65EC-4A73-BE57-0BB1B31A52A9}" destId="{AD7AC302-DC79-4F9B-8544-F35E7DA49DA5}" srcOrd="3" destOrd="0" presId="urn:microsoft.com/office/officeart/2008/layout/HalfCircleOrganizationChart"/>
    <dgm:cxn modelId="{8C1BCBDC-28E5-458D-B2F6-AC77336F3E46}" type="presParOf" srcId="{98BDA359-842C-47E1-A1EF-35386E58B692}" destId="{E4D3A081-16E6-4571-A0A5-8A5F24DEB990}" srcOrd="1" destOrd="0" presId="urn:microsoft.com/office/officeart/2008/layout/HalfCircleOrganizationChart"/>
    <dgm:cxn modelId="{124C00EC-6343-4325-A5FE-F3E56D90B605}" type="presParOf" srcId="{98BDA359-842C-47E1-A1EF-35386E58B692}" destId="{59A52CC8-5215-4CD8-8351-319974A2BE8F}" srcOrd="2" destOrd="0" presId="urn:microsoft.com/office/officeart/2008/layout/HalfCircleOrganizationChart"/>
    <dgm:cxn modelId="{DF8B049B-30B5-4010-8001-266CAD164270}" type="presParOf" srcId="{57E83309-66B9-4FA0-9A57-C219E53534FB}" destId="{CB53E9CF-4E95-44EC-9280-0CAEDE5AB8C5}" srcOrd="2" destOrd="0" presId="urn:microsoft.com/office/officeart/2008/layout/HalfCircleOrganizationChart"/>
    <dgm:cxn modelId="{83121364-0A40-4742-90B4-5A092F34C6F0}" type="presParOf" srcId="{57E83309-66B9-4FA0-9A57-C219E53534FB}" destId="{95973C90-D0DB-44ED-92F5-5E99C4263250}" srcOrd="3" destOrd="0" presId="urn:microsoft.com/office/officeart/2008/layout/HalfCircleOrganizationChart"/>
    <dgm:cxn modelId="{4AB2883E-1EE2-4868-8DEE-297791E5E341}" type="presParOf" srcId="{95973C90-D0DB-44ED-92F5-5E99C4263250}" destId="{A7F26B75-3D65-45A5-B80D-2F5B15687001}" srcOrd="0" destOrd="0" presId="urn:microsoft.com/office/officeart/2008/layout/HalfCircleOrganizationChart"/>
    <dgm:cxn modelId="{D66AC654-19EE-4264-A42D-B768E3A43638}" type="presParOf" srcId="{A7F26B75-3D65-45A5-B80D-2F5B15687001}" destId="{8F6EC788-4A66-40DD-800F-14C5A6FA0E66}" srcOrd="0" destOrd="0" presId="urn:microsoft.com/office/officeart/2008/layout/HalfCircleOrganizationChart"/>
    <dgm:cxn modelId="{0180AC57-6A14-45A5-8512-1A460D38459C}" type="presParOf" srcId="{A7F26B75-3D65-45A5-B80D-2F5B15687001}" destId="{F2D6CA31-91E9-4EC8-9540-0B9E0ABD494E}" srcOrd="1" destOrd="0" presId="urn:microsoft.com/office/officeart/2008/layout/HalfCircleOrganizationChart"/>
    <dgm:cxn modelId="{3431DF5C-DC73-4FEC-BC59-9E71168896E7}" type="presParOf" srcId="{A7F26B75-3D65-45A5-B80D-2F5B15687001}" destId="{70E911F8-2759-4C10-B62C-4C7E969D7C4C}" srcOrd="2" destOrd="0" presId="urn:microsoft.com/office/officeart/2008/layout/HalfCircleOrganizationChart"/>
    <dgm:cxn modelId="{2E607040-AA3A-403C-9EB2-5AD4D9A51396}" type="presParOf" srcId="{A7F26B75-3D65-45A5-B80D-2F5B15687001}" destId="{2B2F3992-C8E3-4054-993E-D73F9645232F}" srcOrd="3" destOrd="0" presId="urn:microsoft.com/office/officeart/2008/layout/HalfCircleOrganizationChart"/>
    <dgm:cxn modelId="{5D0AC088-79D9-4ECF-B658-3FB737E5BBF8}" type="presParOf" srcId="{95973C90-D0DB-44ED-92F5-5E99C4263250}" destId="{B94AD578-E0DA-4169-803E-891C47EF52B2}" srcOrd="1" destOrd="0" presId="urn:microsoft.com/office/officeart/2008/layout/HalfCircleOrganizationChart"/>
    <dgm:cxn modelId="{A43C6695-8E24-4D94-A8C0-15765B8D0D70}" type="presParOf" srcId="{95973C90-D0DB-44ED-92F5-5E99C4263250}" destId="{3F2C9955-A537-48A7-84FC-4BCC7C9D71AE}" srcOrd="2" destOrd="0" presId="urn:microsoft.com/office/officeart/2008/layout/HalfCircleOrganizationChart"/>
    <dgm:cxn modelId="{38275673-8EA6-4FC2-9CA2-3434A3EDF741}" type="presParOf" srcId="{57E83309-66B9-4FA0-9A57-C219E53534FB}" destId="{AB21B996-B2D3-4555-B92C-893B5B795FC9}" srcOrd="4" destOrd="0" presId="urn:microsoft.com/office/officeart/2008/layout/HalfCircleOrganizationChart"/>
    <dgm:cxn modelId="{9672BC71-AD25-49A4-994C-77CED6B89338}" type="presParOf" srcId="{57E83309-66B9-4FA0-9A57-C219E53534FB}" destId="{991CD09D-A25D-4E62-ABA6-7F2605FF3677}" srcOrd="5" destOrd="0" presId="urn:microsoft.com/office/officeart/2008/layout/HalfCircleOrganizationChart"/>
    <dgm:cxn modelId="{0F0B2F07-65F0-40CA-96A9-A83C35FCC48A}" type="presParOf" srcId="{991CD09D-A25D-4E62-ABA6-7F2605FF3677}" destId="{2D08D21B-B8A4-48E9-9B7D-D95FE88BE6CA}" srcOrd="0" destOrd="0" presId="urn:microsoft.com/office/officeart/2008/layout/HalfCircleOrganizationChart"/>
    <dgm:cxn modelId="{0104A69B-7EFC-47E6-9846-9E8645DA3C97}" type="presParOf" srcId="{2D08D21B-B8A4-48E9-9B7D-D95FE88BE6CA}" destId="{27C49DBF-7291-415E-AD0B-78079DFA8BDA}" srcOrd="0" destOrd="0" presId="urn:microsoft.com/office/officeart/2008/layout/HalfCircleOrganizationChart"/>
    <dgm:cxn modelId="{D9CF7A7F-5831-45AB-B7F5-BF00501DA72A}" type="presParOf" srcId="{2D08D21B-B8A4-48E9-9B7D-D95FE88BE6CA}" destId="{F9D3863E-CE51-47D3-B432-BE1F2E64C4A7}" srcOrd="1" destOrd="0" presId="urn:microsoft.com/office/officeart/2008/layout/HalfCircleOrganizationChart"/>
    <dgm:cxn modelId="{5D5F389E-20EB-4802-BB5F-176E8CD66020}" type="presParOf" srcId="{2D08D21B-B8A4-48E9-9B7D-D95FE88BE6CA}" destId="{76124890-0219-4D0F-8EB8-ECB86605CA40}" srcOrd="2" destOrd="0" presId="urn:microsoft.com/office/officeart/2008/layout/HalfCircleOrganizationChart"/>
    <dgm:cxn modelId="{69B61E98-5E84-4BD4-B43F-9A613EC73E58}" type="presParOf" srcId="{2D08D21B-B8A4-48E9-9B7D-D95FE88BE6CA}" destId="{1F31F242-F19D-462A-8829-F115078CF6CE}" srcOrd="3" destOrd="0" presId="urn:microsoft.com/office/officeart/2008/layout/HalfCircleOrganizationChart"/>
    <dgm:cxn modelId="{50891EB4-867A-42FD-A800-93D61ACEF4B2}" type="presParOf" srcId="{991CD09D-A25D-4E62-ABA6-7F2605FF3677}" destId="{445EC93A-71BD-45A1-AE4F-EB13C36CF224}" srcOrd="1" destOrd="0" presId="urn:microsoft.com/office/officeart/2008/layout/HalfCircleOrganizationChart"/>
    <dgm:cxn modelId="{8B7640F6-A679-41C5-A401-91DDDAEBB9FE}" type="presParOf" srcId="{991CD09D-A25D-4E62-ABA6-7F2605FF3677}" destId="{5657A624-0F7E-435D-AEF0-B8552F33A8D4}" srcOrd="2" destOrd="0" presId="urn:microsoft.com/office/officeart/2008/layout/HalfCircleOrganizationChart"/>
    <dgm:cxn modelId="{CE1FA655-E5DA-4C62-9C94-014F0E68B04C}" type="presParOf" srcId="{57E83309-66B9-4FA0-9A57-C219E53534FB}" destId="{7DC46B48-3B14-42A3-8E0C-8B34A0FB52FA}" srcOrd="6" destOrd="0" presId="urn:microsoft.com/office/officeart/2008/layout/HalfCircleOrganizationChart"/>
    <dgm:cxn modelId="{F8A1870C-1434-48F0-98FC-B88D228C334F}" type="presParOf" srcId="{57E83309-66B9-4FA0-9A57-C219E53534FB}" destId="{3E7EAE98-319A-41F1-87E4-5C5614F2E337}" srcOrd="7" destOrd="0" presId="urn:microsoft.com/office/officeart/2008/layout/HalfCircleOrganizationChart"/>
    <dgm:cxn modelId="{1A1320CE-5FAB-4110-B4E2-20439C7C87F6}" type="presParOf" srcId="{3E7EAE98-319A-41F1-87E4-5C5614F2E337}" destId="{FDC64121-56A0-4BF5-9115-E0F8E5E017EB}" srcOrd="0" destOrd="0" presId="urn:microsoft.com/office/officeart/2008/layout/HalfCircleOrganizationChart"/>
    <dgm:cxn modelId="{5635813C-B35E-4CE4-839F-838EABF6F860}" type="presParOf" srcId="{FDC64121-56A0-4BF5-9115-E0F8E5E017EB}" destId="{42207299-CCF8-4086-97D8-7E3CA8BD35B4}" srcOrd="0" destOrd="0" presId="urn:microsoft.com/office/officeart/2008/layout/HalfCircleOrganizationChart"/>
    <dgm:cxn modelId="{F8FCDF11-B980-4334-9473-33D120A7C0B0}" type="presParOf" srcId="{FDC64121-56A0-4BF5-9115-E0F8E5E017EB}" destId="{EBC50435-83A8-41CD-B176-D943C2991E9A}" srcOrd="1" destOrd="0" presId="urn:microsoft.com/office/officeart/2008/layout/HalfCircleOrganizationChart"/>
    <dgm:cxn modelId="{1168A9A1-DE95-4F5F-AF38-7A0389AB92B8}" type="presParOf" srcId="{FDC64121-56A0-4BF5-9115-E0F8E5E017EB}" destId="{47D433B6-CA8B-4F1D-A4B3-8C85F5566A36}" srcOrd="2" destOrd="0" presId="urn:microsoft.com/office/officeart/2008/layout/HalfCircleOrganizationChart"/>
    <dgm:cxn modelId="{5D342AF6-8E6E-4B4D-ACBC-8673B18D75F8}" type="presParOf" srcId="{FDC64121-56A0-4BF5-9115-E0F8E5E017EB}" destId="{004B5842-CE1D-43C1-907A-1BB0D27BF5BD}" srcOrd="3" destOrd="0" presId="urn:microsoft.com/office/officeart/2008/layout/HalfCircleOrganizationChart"/>
    <dgm:cxn modelId="{7939CB8E-B594-4049-9C0E-47ED16CA804D}" type="presParOf" srcId="{3E7EAE98-319A-41F1-87E4-5C5614F2E337}" destId="{7680A9B1-D694-4931-A7AF-1FDD1FB9B4A3}" srcOrd="1" destOrd="0" presId="urn:microsoft.com/office/officeart/2008/layout/HalfCircleOrganizationChart"/>
    <dgm:cxn modelId="{30ADD972-8F47-4609-AED8-2ADA3930337F}" type="presParOf" srcId="{3E7EAE98-319A-41F1-87E4-5C5614F2E337}" destId="{9479F062-276D-4E7C-BC3D-27FFA91D2928}" srcOrd="2" destOrd="0" presId="urn:microsoft.com/office/officeart/2008/layout/HalfCircleOrganizationChart"/>
    <dgm:cxn modelId="{0941FD3D-AFB0-4E92-A222-F66D615BBECC}" type="presParOf" srcId="{57E83309-66B9-4FA0-9A57-C219E53534FB}" destId="{5D3C64F2-A884-4FB8-A0FA-F2E355C875CB}" srcOrd="8" destOrd="0" presId="urn:microsoft.com/office/officeart/2008/layout/HalfCircleOrganizationChart"/>
    <dgm:cxn modelId="{3B7E9041-99C7-4D18-8EA2-D66EA60FCCEA}" type="presParOf" srcId="{57E83309-66B9-4FA0-9A57-C219E53534FB}" destId="{1B48813F-BF9C-4675-B472-79F16A0725E5}" srcOrd="9" destOrd="0" presId="urn:microsoft.com/office/officeart/2008/layout/HalfCircleOrganizationChart"/>
    <dgm:cxn modelId="{50D0C627-22D1-42F3-910E-C3A08601E04E}" type="presParOf" srcId="{1B48813F-BF9C-4675-B472-79F16A0725E5}" destId="{6AA7A685-ADD6-4986-929C-5267AF425955}" srcOrd="0" destOrd="0" presId="urn:microsoft.com/office/officeart/2008/layout/HalfCircleOrganizationChart"/>
    <dgm:cxn modelId="{99DC3F7D-7716-464D-B773-0CBF9A4641B5}" type="presParOf" srcId="{6AA7A685-ADD6-4986-929C-5267AF425955}" destId="{98BA55E4-243E-4BCB-8D98-9C183944AF64}" srcOrd="0" destOrd="0" presId="urn:microsoft.com/office/officeart/2008/layout/HalfCircleOrganizationChart"/>
    <dgm:cxn modelId="{8B642396-80A7-4BB7-B0A4-B3E5E2066746}" type="presParOf" srcId="{6AA7A685-ADD6-4986-929C-5267AF425955}" destId="{5BDE5500-F209-4160-918D-AA5A9F6D6BB3}" srcOrd="1" destOrd="0" presId="urn:microsoft.com/office/officeart/2008/layout/HalfCircleOrganizationChart"/>
    <dgm:cxn modelId="{28F56FF6-7E94-4C18-B644-C3C9775AEF24}" type="presParOf" srcId="{6AA7A685-ADD6-4986-929C-5267AF425955}" destId="{48C162F5-3DAD-4CAF-ACD0-25E6B66614E2}" srcOrd="2" destOrd="0" presId="urn:microsoft.com/office/officeart/2008/layout/HalfCircleOrganizationChart"/>
    <dgm:cxn modelId="{37DB2142-B864-4AF7-A7B3-8728BD5A523F}" type="presParOf" srcId="{6AA7A685-ADD6-4986-929C-5267AF425955}" destId="{CD6C9D92-4CA0-438A-92D0-1520E4C941EB}" srcOrd="3" destOrd="0" presId="urn:microsoft.com/office/officeart/2008/layout/HalfCircleOrganizationChart"/>
    <dgm:cxn modelId="{786287F7-DD94-4940-8BAA-E581B290476A}" type="presParOf" srcId="{1B48813F-BF9C-4675-B472-79F16A0725E5}" destId="{AE941112-86B6-4E29-B03A-B9C3E732F532}" srcOrd="1" destOrd="0" presId="urn:microsoft.com/office/officeart/2008/layout/HalfCircleOrganizationChart"/>
    <dgm:cxn modelId="{76253D12-5E1D-4423-B784-64C8BC95D8F9}" type="presParOf" srcId="{1B48813F-BF9C-4675-B472-79F16A0725E5}" destId="{21EE1233-2D81-4055-99D3-94D0C83F710B}" srcOrd="2" destOrd="0" presId="urn:microsoft.com/office/officeart/2008/layout/HalfCircleOrganizationChart"/>
    <dgm:cxn modelId="{B1FAF4F2-9951-4B2C-854D-4F6C510DF9B8}" type="presParOf" srcId="{8639B6DE-628A-496F-9825-A10BFBC7FE22}" destId="{F1AA8799-882E-48D1-9123-013E5B12B56C}" srcOrd="8" destOrd="0" presId="urn:microsoft.com/office/officeart/2008/layout/HalfCircleOrganizationChart"/>
    <dgm:cxn modelId="{FEBEA83F-8836-426F-AF35-6DC113DFE795}" type="presParOf" srcId="{8639B6DE-628A-496F-9825-A10BFBC7FE22}" destId="{3079BE3E-4E88-4339-B13A-3A5F83EFE9A0}" srcOrd="9" destOrd="0" presId="urn:microsoft.com/office/officeart/2008/layout/HalfCircleOrganizationChart"/>
    <dgm:cxn modelId="{978F361B-E8AD-4D1B-8650-9ABC597D3B9A}" type="presParOf" srcId="{3079BE3E-4E88-4339-B13A-3A5F83EFE9A0}" destId="{45A85EAC-1FF5-4304-B95A-735260859508}" srcOrd="0" destOrd="0" presId="urn:microsoft.com/office/officeart/2008/layout/HalfCircleOrganizationChart"/>
    <dgm:cxn modelId="{B4A70F7C-FE58-4E63-BAFE-80B3EA2D9A50}" type="presParOf" srcId="{45A85EAC-1FF5-4304-B95A-735260859508}" destId="{E6D734C4-28E0-4907-8DC3-F36CFECCD1F8}" srcOrd="0" destOrd="0" presId="urn:microsoft.com/office/officeart/2008/layout/HalfCircleOrganizationChart"/>
    <dgm:cxn modelId="{A2E4D017-6173-4D3A-9398-165881B0FB72}" type="presParOf" srcId="{45A85EAC-1FF5-4304-B95A-735260859508}" destId="{2CC86E08-A178-4344-81D3-4703914DF1AB}" srcOrd="1" destOrd="0" presId="urn:microsoft.com/office/officeart/2008/layout/HalfCircleOrganizationChart"/>
    <dgm:cxn modelId="{5543D693-0694-470B-A226-98ED6EBA3099}" type="presParOf" srcId="{45A85EAC-1FF5-4304-B95A-735260859508}" destId="{E5E1EB38-0B3B-4705-A67B-0125A8902278}" srcOrd="2" destOrd="0" presId="urn:microsoft.com/office/officeart/2008/layout/HalfCircleOrganizationChart"/>
    <dgm:cxn modelId="{27EA7631-A5E2-4EB1-AF58-8B05F07D17D7}" type="presParOf" srcId="{45A85EAC-1FF5-4304-B95A-735260859508}" destId="{AAB6B1B0-4DF4-4519-8ED0-C9588629E6D4}" srcOrd="3" destOrd="0" presId="urn:microsoft.com/office/officeart/2008/layout/HalfCircleOrganizationChart"/>
    <dgm:cxn modelId="{53E8FC49-E0A5-4B39-9782-4969CE054071}" type="presParOf" srcId="{3079BE3E-4E88-4339-B13A-3A5F83EFE9A0}" destId="{C45DCCC7-C429-41B7-8840-0E0856D7B6BB}" srcOrd="1" destOrd="0" presId="urn:microsoft.com/office/officeart/2008/layout/HalfCircleOrganizationChart"/>
    <dgm:cxn modelId="{903AAC0C-0310-409D-ADED-1B71C3E8DD8D}" type="presParOf" srcId="{3079BE3E-4E88-4339-B13A-3A5F83EFE9A0}" destId="{8294B39D-E680-4E91-9F77-9AC3ABA95317}" srcOrd="2" destOrd="0" presId="urn:microsoft.com/office/officeart/2008/layout/HalfCircleOrganizationChart"/>
    <dgm:cxn modelId="{D296D2AF-978F-4ED2-B518-11DFDFA323BD}" type="presParOf" srcId="{8294B39D-E680-4E91-9F77-9AC3ABA95317}" destId="{0D65F943-7B0A-4190-877D-C082CF932CE3}" srcOrd="0" destOrd="0" presId="urn:microsoft.com/office/officeart/2008/layout/HalfCircleOrganizationChart"/>
    <dgm:cxn modelId="{BE60417C-272B-48BB-B565-51E260A6D3CE}" type="presParOf" srcId="{8294B39D-E680-4E91-9F77-9AC3ABA95317}" destId="{333237B0-02EB-498E-907A-DDED91CE99C7}" srcOrd="1" destOrd="0" presId="urn:microsoft.com/office/officeart/2008/layout/HalfCircleOrganizationChart"/>
    <dgm:cxn modelId="{E08351EC-5AD3-4772-BEA6-C85C128F5E22}" type="presParOf" srcId="{333237B0-02EB-498E-907A-DDED91CE99C7}" destId="{5C06F18C-779F-4857-95B5-7791CB45C104}" srcOrd="0" destOrd="0" presId="urn:microsoft.com/office/officeart/2008/layout/HalfCircleOrganizationChart"/>
    <dgm:cxn modelId="{67E173E1-9D97-44CB-BEDE-649CB8390951}" type="presParOf" srcId="{5C06F18C-779F-4857-95B5-7791CB45C104}" destId="{BAE5FA6D-84E4-40B2-8013-2742AF138FFC}" srcOrd="0" destOrd="0" presId="urn:microsoft.com/office/officeart/2008/layout/HalfCircleOrganizationChart"/>
    <dgm:cxn modelId="{21A2E682-4F95-4D23-AEDE-48E572A58180}" type="presParOf" srcId="{5C06F18C-779F-4857-95B5-7791CB45C104}" destId="{15C47129-9E36-48F8-99B4-EB57011B7DE8}" srcOrd="1" destOrd="0" presId="urn:microsoft.com/office/officeart/2008/layout/HalfCircleOrganizationChart"/>
    <dgm:cxn modelId="{1F4170CF-35E1-4E95-AD12-CFB5104BD2AA}" type="presParOf" srcId="{5C06F18C-779F-4857-95B5-7791CB45C104}" destId="{766F4C8D-D513-4A7B-B371-055177CD1AFC}" srcOrd="2" destOrd="0" presId="urn:microsoft.com/office/officeart/2008/layout/HalfCircleOrganizationChart"/>
    <dgm:cxn modelId="{81483A37-8AFB-44B4-96B9-ED57C0D32400}" type="presParOf" srcId="{5C06F18C-779F-4857-95B5-7791CB45C104}" destId="{27B97A09-A8D0-42C0-BEEE-643E3724A987}" srcOrd="3" destOrd="0" presId="urn:microsoft.com/office/officeart/2008/layout/HalfCircleOrganizationChart"/>
    <dgm:cxn modelId="{0794918B-8365-4CED-A4BC-8526495958A4}" type="presParOf" srcId="{333237B0-02EB-498E-907A-DDED91CE99C7}" destId="{028A09B3-36F0-4814-8EA1-835E64054F7F}" srcOrd="1" destOrd="0" presId="urn:microsoft.com/office/officeart/2008/layout/HalfCircleOrganizationChart"/>
    <dgm:cxn modelId="{A2948C51-BF85-4273-A8DB-F5521B43E565}" type="presParOf" srcId="{333237B0-02EB-498E-907A-DDED91CE99C7}" destId="{7EA5EF72-3833-4AD0-9581-81341E829E6D}" srcOrd="2" destOrd="0" presId="urn:microsoft.com/office/officeart/2008/layout/HalfCircleOrganizationChart"/>
    <dgm:cxn modelId="{001154FE-98E4-4172-B4A2-A2EFE3660D41}" type="presParOf" srcId="{8294B39D-E680-4E91-9F77-9AC3ABA95317}" destId="{753E3897-8566-4E8E-A218-F7B6F999DEFD}" srcOrd="2" destOrd="0" presId="urn:microsoft.com/office/officeart/2008/layout/HalfCircleOrganizationChart"/>
    <dgm:cxn modelId="{F5AD4E56-950F-4D79-91F6-566D4BB8A044}" type="presParOf" srcId="{8294B39D-E680-4E91-9F77-9AC3ABA95317}" destId="{347043C3-005E-4E6E-A6CA-D8B09B6DE94A}" srcOrd="3" destOrd="0" presId="urn:microsoft.com/office/officeart/2008/layout/HalfCircleOrganizationChart"/>
    <dgm:cxn modelId="{B04772C2-CC6C-4857-95F2-7D88430EE3B5}" type="presParOf" srcId="{347043C3-005E-4E6E-A6CA-D8B09B6DE94A}" destId="{62E1EEC7-D6D1-4009-8F6F-BE7D6CA3917E}" srcOrd="0" destOrd="0" presId="urn:microsoft.com/office/officeart/2008/layout/HalfCircleOrganizationChart"/>
    <dgm:cxn modelId="{E8CF045B-6333-4421-BC41-58BCED1EBCAB}" type="presParOf" srcId="{62E1EEC7-D6D1-4009-8F6F-BE7D6CA3917E}" destId="{6574429B-F69D-446B-BD4B-8F3D23DDE03F}" srcOrd="0" destOrd="0" presId="urn:microsoft.com/office/officeart/2008/layout/HalfCircleOrganizationChart"/>
    <dgm:cxn modelId="{04E04BC6-B72F-47A1-9382-B7873D32FB7B}" type="presParOf" srcId="{62E1EEC7-D6D1-4009-8F6F-BE7D6CA3917E}" destId="{176238A7-709C-4D5C-8E3B-72EE6F975A5D}" srcOrd="1" destOrd="0" presId="urn:microsoft.com/office/officeart/2008/layout/HalfCircleOrganizationChart"/>
    <dgm:cxn modelId="{3EA19A3B-82AE-44E5-AA49-D7CCB3B77B68}" type="presParOf" srcId="{62E1EEC7-D6D1-4009-8F6F-BE7D6CA3917E}" destId="{210F008C-561A-4233-9191-9E5D03346829}" srcOrd="2" destOrd="0" presId="urn:microsoft.com/office/officeart/2008/layout/HalfCircleOrganizationChart"/>
    <dgm:cxn modelId="{35F3B7AE-0DDB-4CAF-828A-A6BBAC67337D}" type="presParOf" srcId="{62E1EEC7-D6D1-4009-8F6F-BE7D6CA3917E}" destId="{F5D82119-5853-44E6-83C0-178854863CB4}" srcOrd="3" destOrd="0" presId="urn:microsoft.com/office/officeart/2008/layout/HalfCircleOrganizationChart"/>
    <dgm:cxn modelId="{D5BB5D58-6A5E-4BD2-8A4A-031104E6E180}" type="presParOf" srcId="{347043C3-005E-4E6E-A6CA-D8B09B6DE94A}" destId="{5245C0D1-8833-4F2E-B60F-B644248ED0E0}" srcOrd="1" destOrd="0" presId="urn:microsoft.com/office/officeart/2008/layout/HalfCircleOrganizationChart"/>
    <dgm:cxn modelId="{2DE71C35-D7B4-4EE8-99F9-F8B35DA600A9}" type="presParOf" srcId="{347043C3-005E-4E6E-A6CA-D8B09B6DE94A}" destId="{FDE5F962-B68C-420A-9411-8FB83CB28244}" srcOrd="2" destOrd="0" presId="urn:microsoft.com/office/officeart/2008/layout/HalfCircleOrganizationChart"/>
    <dgm:cxn modelId="{FD955744-787A-448E-9BC4-60B979286566}" type="presParOf" srcId="{8294B39D-E680-4E91-9F77-9AC3ABA95317}" destId="{B45C35FD-CFF4-4917-A943-42E40096E359}" srcOrd="4" destOrd="0" presId="urn:microsoft.com/office/officeart/2008/layout/HalfCircleOrganizationChart"/>
    <dgm:cxn modelId="{CE1EFADD-F44F-4A85-9926-29E8CDDFE074}" type="presParOf" srcId="{8294B39D-E680-4E91-9F77-9AC3ABA95317}" destId="{CCB3F1FB-95AC-40DF-BE33-35E0DA957039}" srcOrd="5" destOrd="0" presId="urn:microsoft.com/office/officeart/2008/layout/HalfCircleOrganizationChart"/>
    <dgm:cxn modelId="{F5D4B9A1-57EF-4009-B4F7-30E6DAF44EDC}" type="presParOf" srcId="{CCB3F1FB-95AC-40DF-BE33-35E0DA957039}" destId="{C641F974-7C79-45A6-B2B3-F60125998908}" srcOrd="0" destOrd="0" presId="urn:microsoft.com/office/officeart/2008/layout/HalfCircleOrganizationChart"/>
    <dgm:cxn modelId="{00851623-02DF-4BF8-A4FE-06F3A137372C}" type="presParOf" srcId="{C641F974-7C79-45A6-B2B3-F60125998908}" destId="{6870991C-8E21-4234-96F8-CE8898359179}" srcOrd="0" destOrd="0" presId="urn:microsoft.com/office/officeart/2008/layout/HalfCircleOrganizationChart"/>
    <dgm:cxn modelId="{4BE77DEE-6FCC-4387-AFA0-73C433A37A25}" type="presParOf" srcId="{C641F974-7C79-45A6-B2B3-F60125998908}" destId="{EB3C6F25-63E1-4802-B900-F4C6887309F0}" srcOrd="1" destOrd="0" presId="urn:microsoft.com/office/officeart/2008/layout/HalfCircleOrganizationChart"/>
    <dgm:cxn modelId="{8A17683E-D9DB-4B04-BEDA-1F69F5CA4991}" type="presParOf" srcId="{C641F974-7C79-45A6-B2B3-F60125998908}" destId="{157D0101-FD0C-466F-9CC1-C4DE49ABFD78}" srcOrd="2" destOrd="0" presId="urn:microsoft.com/office/officeart/2008/layout/HalfCircleOrganizationChart"/>
    <dgm:cxn modelId="{94583272-C23B-41C0-B4DE-0B0FB41E84E5}" type="presParOf" srcId="{C641F974-7C79-45A6-B2B3-F60125998908}" destId="{E0381F68-8BD5-47F5-B564-18F4389FCAC3}" srcOrd="3" destOrd="0" presId="urn:microsoft.com/office/officeart/2008/layout/HalfCircleOrganizationChart"/>
    <dgm:cxn modelId="{09B50A3B-B561-424B-A8A6-CA1A1F70A0B4}" type="presParOf" srcId="{CCB3F1FB-95AC-40DF-BE33-35E0DA957039}" destId="{F20C27C0-F5E4-4356-A968-C02F75DEF977}" srcOrd="1" destOrd="0" presId="urn:microsoft.com/office/officeart/2008/layout/HalfCircleOrganizationChart"/>
    <dgm:cxn modelId="{EA256F28-5C2A-4A32-859C-716B2170F775}" type="presParOf" srcId="{CCB3F1FB-95AC-40DF-BE33-35E0DA957039}" destId="{BA8C8E02-CBF8-4EC7-A1A0-563DD7ACA23A}" srcOrd="2" destOrd="0" presId="urn:microsoft.com/office/officeart/2008/layout/HalfCircleOrganizationChart"/>
    <dgm:cxn modelId="{355C4708-0BF0-462D-8213-F7C253A63834}" type="presParOf" srcId="{8639B6DE-628A-496F-9825-A10BFBC7FE22}" destId="{E1372A5D-7501-414C-BBC6-F17E9A5C011B}" srcOrd="10" destOrd="0" presId="urn:microsoft.com/office/officeart/2008/layout/HalfCircleOrganizationChart"/>
    <dgm:cxn modelId="{C5E80923-2DC2-44DA-8311-D542D1CCDDF8}" type="presParOf" srcId="{8639B6DE-628A-496F-9825-A10BFBC7FE22}" destId="{C6DA97CB-5290-4AB2-9E9F-3668D55B65C1}" srcOrd="11" destOrd="0" presId="urn:microsoft.com/office/officeart/2008/layout/HalfCircleOrganizationChart"/>
    <dgm:cxn modelId="{5D30EE25-AEEC-4CD7-B2B4-1D3FF6FFBFB3}" type="presParOf" srcId="{C6DA97CB-5290-4AB2-9E9F-3668D55B65C1}" destId="{770CA6E4-10AA-4B5C-AB58-485A41031C4A}" srcOrd="0" destOrd="0" presId="urn:microsoft.com/office/officeart/2008/layout/HalfCircleOrganizationChart"/>
    <dgm:cxn modelId="{F4155CF5-E2EE-4FD7-92C1-FC13562E7AFF}" type="presParOf" srcId="{770CA6E4-10AA-4B5C-AB58-485A41031C4A}" destId="{E7236A3C-74A3-4947-825B-A4DA4508F1A5}" srcOrd="0" destOrd="0" presId="urn:microsoft.com/office/officeart/2008/layout/HalfCircleOrganizationChart"/>
    <dgm:cxn modelId="{87256D2D-1913-46DE-9B59-0BC5900DB558}" type="presParOf" srcId="{770CA6E4-10AA-4B5C-AB58-485A41031C4A}" destId="{985A3167-1E70-48DF-A17B-5860AB1D838A}" srcOrd="1" destOrd="0" presId="urn:microsoft.com/office/officeart/2008/layout/HalfCircleOrganizationChart"/>
    <dgm:cxn modelId="{5728089E-3BBD-40AA-9FAA-E08ECBBB7E93}" type="presParOf" srcId="{770CA6E4-10AA-4B5C-AB58-485A41031C4A}" destId="{B2A3D71E-ED30-428A-8229-363BAAB63430}" srcOrd="2" destOrd="0" presId="urn:microsoft.com/office/officeart/2008/layout/HalfCircleOrganizationChart"/>
    <dgm:cxn modelId="{EC86C393-1F24-4B44-9BF5-03612AFBA6F8}" type="presParOf" srcId="{770CA6E4-10AA-4B5C-AB58-485A41031C4A}" destId="{2B098D6B-C7F2-438A-B106-7C2295523CA1}" srcOrd="3" destOrd="0" presId="urn:microsoft.com/office/officeart/2008/layout/HalfCircleOrganizationChart"/>
    <dgm:cxn modelId="{BFA571CA-395E-47B2-A8B6-39EADDDFAC64}" type="presParOf" srcId="{C6DA97CB-5290-4AB2-9E9F-3668D55B65C1}" destId="{3F8FCEF5-CB09-4D05-AA42-79556CA95AAB}" srcOrd="1" destOrd="0" presId="urn:microsoft.com/office/officeart/2008/layout/HalfCircleOrganizationChart"/>
    <dgm:cxn modelId="{370B9DA8-27EB-45A8-BC7A-638C801846CB}" type="presParOf" srcId="{C6DA97CB-5290-4AB2-9E9F-3668D55B65C1}" destId="{FCF84629-C6B7-4034-ADB2-B7138FF31253}" srcOrd="2" destOrd="0" presId="urn:microsoft.com/office/officeart/2008/layout/HalfCircleOrganizationChart"/>
    <dgm:cxn modelId="{D2809858-9F05-457E-9480-F38829614F6C}" type="presParOf" srcId="{FCF84629-C6B7-4034-ADB2-B7138FF31253}" destId="{F11BD842-BD85-4CBF-BBD5-52B78B04C93C}" srcOrd="0" destOrd="0" presId="urn:microsoft.com/office/officeart/2008/layout/HalfCircleOrganizationChart"/>
    <dgm:cxn modelId="{BED2EDEA-E150-4605-B4ED-FA29E80A810E}" type="presParOf" srcId="{FCF84629-C6B7-4034-ADB2-B7138FF31253}" destId="{D0BC04A2-8C88-4036-8BB3-10A4FAC21F14}" srcOrd="1" destOrd="0" presId="urn:microsoft.com/office/officeart/2008/layout/HalfCircleOrganizationChart"/>
    <dgm:cxn modelId="{1E277B71-497D-4AEB-94AF-25501612129D}" type="presParOf" srcId="{D0BC04A2-8C88-4036-8BB3-10A4FAC21F14}" destId="{BE73E682-F62D-4C54-A888-0FB86242D260}" srcOrd="0" destOrd="0" presId="urn:microsoft.com/office/officeart/2008/layout/HalfCircleOrganizationChart"/>
    <dgm:cxn modelId="{28FA580C-C969-4D5D-A84F-D9EEB5F5096F}" type="presParOf" srcId="{BE73E682-F62D-4C54-A888-0FB86242D260}" destId="{36DCE133-F361-4D04-A1F7-19A2F1C90AC5}" srcOrd="0" destOrd="0" presId="urn:microsoft.com/office/officeart/2008/layout/HalfCircleOrganizationChart"/>
    <dgm:cxn modelId="{69F3190D-6433-4D1B-8207-E491EE192F10}" type="presParOf" srcId="{BE73E682-F62D-4C54-A888-0FB86242D260}" destId="{E38C0270-9E39-4E98-AFDB-D4D3712E907D}" srcOrd="1" destOrd="0" presId="urn:microsoft.com/office/officeart/2008/layout/HalfCircleOrganizationChart"/>
    <dgm:cxn modelId="{7518C71E-57D4-436E-B772-8E098A9F225D}" type="presParOf" srcId="{BE73E682-F62D-4C54-A888-0FB86242D260}" destId="{0DC7242B-AFFC-4E90-8422-B5DB81535FAD}" srcOrd="2" destOrd="0" presId="urn:microsoft.com/office/officeart/2008/layout/HalfCircleOrganizationChart"/>
    <dgm:cxn modelId="{069CF360-1A8A-402B-B07D-8886B5311D7F}" type="presParOf" srcId="{BE73E682-F62D-4C54-A888-0FB86242D260}" destId="{477F74A9-7FC9-413C-AEB6-12E83D1744D0}" srcOrd="3" destOrd="0" presId="urn:microsoft.com/office/officeart/2008/layout/HalfCircleOrganizationChart"/>
    <dgm:cxn modelId="{6574079E-5850-4EA3-8268-385C8901F373}" type="presParOf" srcId="{D0BC04A2-8C88-4036-8BB3-10A4FAC21F14}" destId="{7B6E56A3-787F-4F5B-8495-0108DD5FF3B4}" srcOrd="1" destOrd="0" presId="urn:microsoft.com/office/officeart/2008/layout/HalfCircleOrganizationChart"/>
    <dgm:cxn modelId="{5800A668-56B7-4A75-8F25-14D34CCEA3C8}" type="presParOf" srcId="{D0BC04A2-8C88-4036-8BB3-10A4FAC21F14}" destId="{F9715721-AB5D-446D-AA86-F22A24009C78}" srcOrd="2" destOrd="0" presId="urn:microsoft.com/office/officeart/2008/layout/HalfCircleOrganizationChart"/>
    <dgm:cxn modelId="{42D873FA-D4FC-4375-9965-7132C6A1E15D}" type="presParOf" srcId="{FCF84629-C6B7-4034-ADB2-B7138FF31253}" destId="{136D4CEF-E5CD-4B8C-9CA8-99C397C0980B}" srcOrd="2" destOrd="0" presId="urn:microsoft.com/office/officeart/2008/layout/HalfCircleOrganizationChart"/>
    <dgm:cxn modelId="{70D07BEB-6146-44FD-90DC-ED8D22FF4C5A}" type="presParOf" srcId="{FCF84629-C6B7-4034-ADB2-B7138FF31253}" destId="{08D22E03-A103-4152-B156-CD91AB75AF8E}" srcOrd="3" destOrd="0" presId="urn:microsoft.com/office/officeart/2008/layout/HalfCircleOrganizationChart"/>
    <dgm:cxn modelId="{C076548E-5499-4720-9A22-C4CDE728E188}" type="presParOf" srcId="{08D22E03-A103-4152-B156-CD91AB75AF8E}" destId="{A29AD2D5-056F-4FE2-83AE-4CCBEFC7FE71}" srcOrd="0" destOrd="0" presId="urn:microsoft.com/office/officeart/2008/layout/HalfCircleOrganizationChart"/>
    <dgm:cxn modelId="{CAC049A9-D822-46ED-9D0A-02D99EB0E3AD}" type="presParOf" srcId="{A29AD2D5-056F-4FE2-83AE-4CCBEFC7FE71}" destId="{0A4BF932-A6A2-4B95-8869-04F38B0DCF54}" srcOrd="0" destOrd="0" presId="urn:microsoft.com/office/officeart/2008/layout/HalfCircleOrganizationChart"/>
    <dgm:cxn modelId="{2921FF4C-8F71-4F78-9EF8-66D5106E30E7}" type="presParOf" srcId="{A29AD2D5-056F-4FE2-83AE-4CCBEFC7FE71}" destId="{72D16451-4C4B-4BC6-B7E7-B06F0F5DBB5D}" srcOrd="1" destOrd="0" presId="urn:microsoft.com/office/officeart/2008/layout/HalfCircleOrganizationChart"/>
    <dgm:cxn modelId="{BCD66846-6060-4604-B227-C5206A7CCA25}" type="presParOf" srcId="{A29AD2D5-056F-4FE2-83AE-4CCBEFC7FE71}" destId="{08949A33-0013-4246-B4F2-F12A72FE177A}" srcOrd="2" destOrd="0" presId="urn:microsoft.com/office/officeart/2008/layout/HalfCircleOrganizationChart"/>
    <dgm:cxn modelId="{F5ACBA92-9AC3-4568-884A-FCBD3E31B47A}" type="presParOf" srcId="{A29AD2D5-056F-4FE2-83AE-4CCBEFC7FE71}" destId="{470B8081-F9FE-4F82-87D0-79DE5CD31DA4}" srcOrd="3" destOrd="0" presId="urn:microsoft.com/office/officeart/2008/layout/HalfCircleOrganizationChart"/>
    <dgm:cxn modelId="{2631D68F-4625-4AE1-BE91-1A89C091E848}" type="presParOf" srcId="{08D22E03-A103-4152-B156-CD91AB75AF8E}" destId="{BF97A5F0-A219-43E6-921D-CF367EBDB2DB}" srcOrd="1" destOrd="0" presId="urn:microsoft.com/office/officeart/2008/layout/HalfCircleOrganizationChart"/>
    <dgm:cxn modelId="{C7FA5F29-5ED5-4E63-87D6-A8E9E663398A}" type="presParOf" srcId="{08D22E03-A103-4152-B156-CD91AB75AF8E}" destId="{4882D5DA-3C9A-4669-9F7B-7F87256ED60A}" srcOrd="2" destOrd="0" presId="urn:microsoft.com/office/officeart/2008/layout/HalfCircleOrganizationChart"/>
    <dgm:cxn modelId="{F186D10B-31EA-4BD0-B432-F11E8C4FC3A4}" type="presParOf" srcId="{FCF84629-C6B7-4034-ADB2-B7138FF31253}" destId="{C2A2E9F9-E4DC-4879-8596-363F8CC55112}" srcOrd="4" destOrd="0" presId="urn:microsoft.com/office/officeart/2008/layout/HalfCircleOrganizationChart"/>
    <dgm:cxn modelId="{52635465-8361-44A2-A7D1-498191868DCA}" type="presParOf" srcId="{FCF84629-C6B7-4034-ADB2-B7138FF31253}" destId="{BE800E0A-4C11-463D-828A-33FB8483869D}" srcOrd="5" destOrd="0" presId="urn:microsoft.com/office/officeart/2008/layout/HalfCircleOrganizationChart"/>
    <dgm:cxn modelId="{22F6F503-BCE9-449D-819A-714AD37D9C11}" type="presParOf" srcId="{BE800E0A-4C11-463D-828A-33FB8483869D}" destId="{831343E8-F508-4FF2-8137-BACF2AA94751}" srcOrd="0" destOrd="0" presId="urn:microsoft.com/office/officeart/2008/layout/HalfCircleOrganizationChart"/>
    <dgm:cxn modelId="{C0C50507-0B6C-4DE6-88C5-0E4E04DECB7B}" type="presParOf" srcId="{831343E8-F508-4FF2-8137-BACF2AA94751}" destId="{E4C6A20C-4EDB-4146-AC56-95D387461F9D}" srcOrd="0" destOrd="0" presId="urn:microsoft.com/office/officeart/2008/layout/HalfCircleOrganizationChart"/>
    <dgm:cxn modelId="{B3E3C0D2-418D-498C-A28F-A6C6D7C157DA}" type="presParOf" srcId="{831343E8-F508-4FF2-8137-BACF2AA94751}" destId="{93F2807E-F43A-4433-998E-993C06CF17E9}" srcOrd="1" destOrd="0" presId="urn:microsoft.com/office/officeart/2008/layout/HalfCircleOrganizationChart"/>
    <dgm:cxn modelId="{513AFB90-BCEA-408B-ABFC-690C5AEECA0E}" type="presParOf" srcId="{831343E8-F508-4FF2-8137-BACF2AA94751}" destId="{AC762975-2D74-47A0-8164-52C5597E3CB7}" srcOrd="2" destOrd="0" presId="urn:microsoft.com/office/officeart/2008/layout/HalfCircleOrganizationChart"/>
    <dgm:cxn modelId="{AD093168-3A99-4854-8FEA-3CAA0DE85437}" type="presParOf" srcId="{831343E8-F508-4FF2-8137-BACF2AA94751}" destId="{EAB4BC4C-0603-4964-8D02-7179A484580D}" srcOrd="3" destOrd="0" presId="urn:microsoft.com/office/officeart/2008/layout/HalfCircleOrganizationChart"/>
    <dgm:cxn modelId="{B13890E0-5B8C-466B-AB8D-3B49F20180EF}" type="presParOf" srcId="{BE800E0A-4C11-463D-828A-33FB8483869D}" destId="{2AD4244F-9A98-4FF6-BE52-CA88B7ED4D41}" srcOrd="1" destOrd="0" presId="urn:microsoft.com/office/officeart/2008/layout/HalfCircleOrganizationChart"/>
    <dgm:cxn modelId="{7CEFD763-4207-4900-9CF1-CB6B35F2DA47}" type="presParOf" srcId="{BE800E0A-4C11-463D-828A-33FB8483869D}" destId="{9B4D260C-6DD9-4A4E-8523-68B2BABC93F2}" srcOrd="2" destOrd="0" presId="urn:microsoft.com/office/officeart/2008/layout/HalfCircleOrganizationChart"/>
    <dgm:cxn modelId="{C4BA9238-7EE9-4D71-9E70-E10315A78EDA}" type="presParOf" srcId="{FCF84629-C6B7-4034-ADB2-B7138FF31253}" destId="{8CDBA0FF-387F-45A1-80D0-39250A2F344F}" srcOrd="6" destOrd="0" presId="urn:microsoft.com/office/officeart/2008/layout/HalfCircleOrganizationChart"/>
    <dgm:cxn modelId="{FEF642AC-0078-4EAF-9CB1-DD76BE91C293}" type="presParOf" srcId="{FCF84629-C6B7-4034-ADB2-B7138FF31253}" destId="{27D2261E-88F6-407B-8BE6-1ACA65980548}" srcOrd="7" destOrd="0" presId="urn:microsoft.com/office/officeart/2008/layout/HalfCircleOrganizationChart"/>
    <dgm:cxn modelId="{13CC34D1-99BB-4A69-9805-80F55FC35306}" type="presParOf" srcId="{27D2261E-88F6-407B-8BE6-1ACA65980548}" destId="{4B545890-4686-43D6-AD3A-DB9D7E95B62E}" srcOrd="0" destOrd="0" presId="urn:microsoft.com/office/officeart/2008/layout/HalfCircleOrganizationChart"/>
    <dgm:cxn modelId="{67BBD496-6BEC-4977-B019-E4026CE166A4}" type="presParOf" srcId="{4B545890-4686-43D6-AD3A-DB9D7E95B62E}" destId="{2B21412F-9DEE-43E4-9963-EE6F78DD164B}" srcOrd="0" destOrd="0" presId="urn:microsoft.com/office/officeart/2008/layout/HalfCircleOrganizationChart"/>
    <dgm:cxn modelId="{9755E434-D857-472E-A79E-D4E103BFD10E}" type="presParOf" srcId="{4B545890-4686-43D6-AD3A-DB9D7E95B62E}" destId="{07A32D9B-BB60-4A8B-98D8-DCD1977A4F9D}" srcOrd="1" destOrd="0" presId="urn:microsoft.com/office/officeart/2008/layout/HalfCircleOrganizationChart"/>
    <dgm:cxn modelId="{B001B5F2-B5FB-47B2-A0F0-29E642DAFC47}" type="presParOf" srcId="{4B545890-4686-43D6-AD3A-DB9D7E95B62E}" destId="{D4B127C0-2BA1-4BFE-82BF-39D4779285FA}" srcOrd="2" destOrd="0" presId="urn:microsoft.com/office/officeart/2008/layout/HalfCircleOrganizationChart"/>
    <dgm:cxn modelId="{E01116C4-C930-4759-81BF-27EB5A30FA5B}" type="presParOf" srcId="{4B545890-4686-43D6-AD3A-DB9D7E95B62E}" destId="{0D85BBA0-497D-4AB3-A9DA-50E98AEF71D8}" srcOrd="3" destOrd="0" presId="urn:microsoft.com/office/officeart/2008/layout/HalfCircleOrganizationChart"/>
    <dgm:cxn modelId="{8BEBE7DE-6684-43A8-8D3F-AEAE9D5E8F08}" type="presParOf" srcId="{27D2261E-88F6-407B-8BE6-1ACA65980548}" destId="{81C713E3-F094-4942-B61A-9DA871C82165}" srcOrd="1" destOrd="0" presId="urn:microsoft.com/office/officeart/2008/layout/HalfCircleOrganizationChart"/>
    <dgm:cxn modelId="{D7C43A23-ECD6-4AD2-AF15-E29855D42A60}" type="presParOf" srcId="{27D2261E-88F6-407B-8BE6-1ACA65980548}" destId="{619E6E1D-0D53-4883-8561-234382616242}" srcOrd="2" destOrd="0" presId="urn:microsoft.com/office/officeart/2008/layout/HalfCircleOrganizationChart"/>
    <dgm:cxn modelId="{08E1E996-BFA5-4702-936D-DF5719C58788}" type="presParOf" srcId="{B57EC084-16F0-4D0C-BE8F-937661E4E8C4}" destId="{F78DB2D4-0C37-444E-BEC3-B1F162208659}" srcOrd="2" destOrd="0" presId="urn:microsoft.com/office/officeart/2008/layout/HalfCircleOrganizationChart"/>
    <dgm:cxn modelId="{01A0E056-1D79-4151-9813-68EAA54B4741}" type="presParOf" srcId="{F78DB2D4-0C37-444E-BEC3-B1F162208659}" destId="{02BD46CC-DB5A-4455-8246-D3A73EF9E641}" srcOrd="0" destOrd="0" presId="urn:microsoft.com/office/officeart/2008/layout/HalfCircleOrganizationChart"/>
    <dgm:cxn modelId="{D7783F7A-4066-4DBC-90D1-D75BB2C49620}" type="presParOf" srcId="{F78DB2D4-0C37-444E-BEC3-B1F162208659}" destId="{862F8E9F-7992-428E-A284-329D9728461B}" srcOrd="1" destOrd="0" presId="urn:microsoft.com/office/officeart/2008/layout/HalfCircleOrganizationChart"/>
    <dgm:cxn modelId="{AA856D4A-3E0B-4151-867C-5804793E66DD}" type="presParOf" srcId="{862F8E9F-7992-428E-A284-329D9728461B}" destId="{EC0F3A7C-AA2D-4A0D-BD46-8608ECC10E52}" srcOrd="0" destOrd="0" presId="urn:microsoft.com/office/officeart/2008/layout/HalfCircleOrganizationChart"/>
    <dgm:cxn modelId="{15F26463-6989-4F5C-88AC-D344BB73169C}" type="presParOf" srcId="{EC0F3A7C-AA2D-4A0D-BD46-8608ECC10E52}" destId="{05ADC975-A84E-4169-8FB3-3EDFF7AFFC69}" srcOrd="0" destOrd="0" presId="urn:microsoft.com/office/officeart/2008/layout/HalfCircleOrganizationChart"/>
    <dgm:cxn modelId="{D6BABCEE-64C5-4BBE-A91B-6849F4867E85}" type="presParOf" srcId="{EC0F3A7C-AA2D-4A0D-BD46-8608ECC10E52}" destId="{6D0D3517-6F59-4CB0-A877-2D998B34569C}" srcOrd="1" destOrd="0" presId="urn:microsoft.com/office/officeart/2008/layout/HalfCircleOrganizationChart"/>
    <dgm:cxn modelId="{5194DAC9-217B-4487-AE42-0AEAA8E8B08F}" type="presParOf" srcId="{EC0F3A7C-AA2D-4A0D-BD46-8608ECC10E52}" destId="{19A6900E-68C8-4E37-BEBF-92EC8594FD68}" srcOrd="2" destOrd="0" presId="urn:microsoft.com/office/officeart/2008/layout/HalfCircleOrganizationChart"/>
    <dgm:cxn modelId="{AE825CDD-A607-471D-8086-3D297F0D7ADE}" type="presParOf" srcId="{EC0F3A7C-AA2D-4A0D-BD46-8608ECC10E52}" destId="{0745A5E8-F73A-41F4-BD03-3B5192C3FCE0}" srcOrd="3" destOrd="0" presId="urn:microsoft.com/office/officeart/2008/layout/HalfCircleOrganizationChart"/>
    <dgm:cxn modelId="{86C0D78E-70DA-4A6A-B4CE-461905B08847}" type="presParOf" srcId="{862F8E9F-7992-428E-A284-329D9728461B}" destId="{B6D6DDDB-0E0D-478C-A6BA-67CBDAA4DFF1}" srcOrd="1" destOrd="0" presId="urn:microsoft.com/office/officeart/2008/layout/HalfCircleOrganizationChart"/>
    <dgm:cxn modelId="{04E91C80-2C71-4C30-97EC-4464EEB702AC}" type="presParOf" srcId="{862F8E9F-7992-428E-A284-329D9728461B}" destId="{F9B2B510-82D8-41E1-B92E-5AD40E7A43E3}" srcOrd="2" destOrd="0" presId="urn:microsoft.com/office/officeart/2008/layout/HalfCircleOrganizationChart"/>
    <dgm:cxn modelId="{9BB1271D-D3F0-4803-A2D3-5319879B33F2}" type="presParOf" srcId="{F9B2B510-82D8-41E1-B92E-5AD40E7A43E3}" destId="{A84FD842-F81A-4C97-9B03-3BB7CE2D73BC}" srcOrd="0" destOrd="0" presId="urn:microsoft.com/office/officeart/2008/layout/HalfCircleOrganizationChart"/>
    <dgm:cxn modelId="{508A4B0D-24BA-4E08-9C49-2EAE43415950}" type="presParOf" srcId="{F9B2B510-82D8-41E1-B92E-5AD40E7A43E3}" destId="{C8915FE6-10F3-42A0-A7EE-51CD052FDCEF}" srcOrd="1" destOrd="0" presId="urn:microsoft.com/office/officeart/2008/layout/HalfCircleOrganizationChart"/>
    <dgm:cxn modelId="{7046901D-6324-4BC0-8220-AE3332049E1E}" type="presParOf" srcId="{C8915FE6-10F3-42A0-A7EE-51CD052FDCEF}" destId="{D3DBB517-3AA6-452B-83CD-3E3AD979231E}" srcOrd="0" destOrd="0" presId="urn:microsoft.com/office/officeart/2008/layout/HalfCircleOrganizationChart"/>
    <dgm:cxn modelId="{25D0009D-5BAB-4147-BCEF-8977BE10493A}" type="presParOf" srcId="{D3DBB517-3AA6-452B-83CD-3E3AD979231E}" destId="{51980A76-1A0B-4C22-9E73-94A034FFE149}" srcOrd="0" destOrd="0" presId="urn:microsoft.com/office/officeart/2008/layout/HalfCircleOrganizationChart"/>
    <dgm:cxn modelId="{84DDE8A7-0F2A-4504-81A3-8C9D615E8834}" type="presParOf" srcId="{D3DBB517-3AA6-452B-83CD-3E3AD979231E}" destId="{AFC11522-B2C1-4B62-A9EB-E9CEC5DD7C2E}" srcOrd="1" destOrd="0" presId="urn:microsoft.com/office/officeart/2008/layout/HalfCircleOrganizationChart"/>
    <dgm:cxn modelId="{5F824D2C-5AF2-4403-9DC8-63AB8CCED8CA}" type="presParOf" srcId="{D3DBB517-3AA6-452B-83CD-3E3AD979231E}" destId="{D2965C5D-8B62-4997-8AD2-11BC3392A00C}" srcOrd="2" destOrd="0" presId="urn:microsoft.com/office/officeart/2008/layout/HalfCircleOrganizationChart"/>
    <dgm:cxn modelId="{C68AAEB3-5017-452F-AE57-69BBE639CBCE}" type="presParOf" srcId="{D3DBB517-3AA6-452B-83CD-3E3AD979231E}" destId="{4CFC861D-E3EC-4C9D-B5AB-F37C1FF09295}" srcOrd="3" destOrd="0" presId="urn:microsoft.com/office/officeart/2008/layout/HalfCircleOrganizationChart"/>
    <dgm:cxn modelId="{8F0FE249-1A53-4ECB-BE10-F5D5E11717EC}" type="presParOf" srcId="{C8915FE6-10F3-42A0-A7EE-51CD052FDCEF}" destId="{3C805F71-CB9E-45B8-9FED-8870F6E53B0D}" srcOrd="1" destOrd="0" presId="urn:microsoft.com/office/officeart/2008/layout/HalfCircleOrganizationChart"/>
    <dgm:cxn modelId="{8A364B38-CE4B-4788-B066-4CBFA7DBD7ED}" type="presParOf" srcId="{C8915FE6-10F3-42A0-A7EE-51CD052FDCEF}" destId="{5D9041E4-12CF-45B4-B177-46064EFE765B}" srcOrd="2" destOrd="0" presId="urn:microsoft.com/office/officeart/2008/layout/HalfCircleOrganizationChart"/>
    <dgm:cxn modelId="{F3662F89-7282-4B39-9008-1B4FEA442D34}" type="presParOf" srcId="{F9B2B510-82D8-41E1-B92E-5AD40E7A43E3}" destId="{49709B75-D6D5-4CFD-97CF-505785E726B0}" srcOrd="2" destOrd="0" presId="urn:microsoft.com/office/officeart/2008/layout/HalfCircleOrganizationChart"/>
    <dgm:cxn modelId="{91A80C7E-F98F-487F-9CF7-0745240BC6AF}" type="presParOf" srcId="{F9B2B510-82D8-41E1-B92E-5AD40E7A43E3}" destId="{1D7E5BD2-EDAA-4432-B2F2-171DD5413307}" srcOrd="3" destOrd="0" presId="urn:microsoft.com/office/officeart/2008/layout/HalfCircleOrganizationChart"/>
    <dgm:cxn modelId="{A9032574-C727-42A4-8689-E9343278DE92}" type="presParOf" srcId="{1D7E5BD2-EDAA-4432-B2F2-171DD5413307}" destId="{49E75CD9-4C1D-4DB0-9CFE-7295F3604EBA}" srcOrd="0" destOrd="0" presId="urn:microsoft.com/office/officeart/2008/layout/HalfCircleOrganizationChart"/>
    <dgm:cxn modelId="{6E0761EC-CF93-4AEC-82BB-D3E4C4672E59}" type="presParOf" srcId="{49E75CD9-4C1D-4DB0-9CFE-7295F3604EBA}" destId="{85D55FF7-153D-48D4-A44D-B58FA0A47FF4}" srcOrd="0" destOrd="0" presId="urn:microsoft.com/office/officeart/2008/layout/HalfCircleOrganizationChart"/>
    <dgm:cxn modelId="{208DE134-E409-429D-AE01-82DAC52DC6E8}" type="presParOf" srcId="{49E75CD9-4C1D-4DB0-9CFE-7295F3604EBA}" destId="{4E651C75-3212-4207-809D-025046F6E66E}" srcOrd="1" destOrd="0" presId="urn:microsoft.com/office/officeart/2008/layout/HalfCircleOrganizationChart"/>
    <dgm:cxn modelId="{4DD8ECAC-920B-4B53-8E27-F602633DB187}" type="presParOf" srcId="{49E75CD9-4C1D-4DB0-9CFE-7295F3604EBA}" destId="{DA27BE7A-685D-4456-A4CD-E629BB812F75}" srcOrd="2" destOrd="0" presId="urn:microsoft.com/office/officeart/2008/layout/HalfCircleOrganizationChart"/>
    <dgm:cxn modelId="{FABC334C-93FD-4943-B256-4BA17BE3A12A}" type="presParOf" srcId="{49E75CD9-4C1D-4DB0-9CFE-7295F3604EBA}" destId="{07367021-FD02-44EC-B6AA-1E8BC7884879}" srcOrd="3" destOrd="0" presId="urn:microsoft.com/office/officeart/2008/layout/HalfCircleOrganizationChart"/>
    <dgm:cxn modelId="{EEA01175-49F0-4039-8647-63AFFE8D4223}" type="presParOf" srcId="{1D7E5BD2-EDAA-4432-B2F2-171DD5413307}" destId="{C9565B3C-3D7D-4324-8805-081C6D2F98F8}" srcOrd="1" destOrd="0" presId="urn:microsoft.com/office/officeart/2008/layout/HalfCircleOrganizationChart"/>
    <dgm:cxn modelId="{DEEA647E-4920-4957-8525-0CB0DE42900D}" type="presParOf" srcId="{1D7E5BD2-EDAA-4432-B2F2-171DD5413307}" destId="{3CB709CD-FA26-4A6A-9DD4-7BF8FD0C8FDE}" srcOrd="2" destOrd="0" presId="urn:microsoft.com/office/officeart/2008/layout/HalfCircleOrganizationChart"/>
    <dgm:cxn modelId="{B6B91E1E-04E2-430A-814F-0A99BE25F66A}" type="presParOf" srcId="{F78DB2D4-0C37-444E-BEC3-B1F162208659}" destId="{EE15C700-863F-4333-9F63-82AFAD85D788}" srcOrd="2" destOrd="0" presId="urn:microsoft.com/office/officeart/2008/layout/HalfCircleOrganizationChart"/>
    <dgm:cxn modelId="{01DBDA09-3FD5-40BC-94ED-D72ADF1D564D}" type="presParOf" srcId="{F78DB2D4-0C37-444E-BEC3-B1F162208659}" destId="{D26862A3-C38B-4D04-9B31-5C02EA186477}" srcOrd="3" destOrd="0" presId="urn:microsoft.com/office/officeart/2008/layout/HalfCircleOrganizationChart"/>
    <dgm:cxn modelId="{54944CEE-650B-4A8E-9EF4-C8E9AB4C238E}" type="presParOf" srcId="{D26862A3-C38B-4D04-9B31-5C02EA186477}" destId="{4DE580B9-9FD7-4945-BE3E-418F5DB6EB7C}" srcOrd="0" destOrd="0" presId="urn:microsoft.com/office/officeart/2008/layout/HalfCircleOrganizationChart"/>
    <dgm:cxn modelId="{63F18B91-9EFF-421B-BE40-96D97412D9DF}" type="presParOf" srcId="{4DE580B9-9FD7-4945-BE3E-418F5DB6EB7C}" destId="{31AD0B48-E4EA-4236-BD70-6DC3EA29173A}" srcOrd="0" destOrd="0" presId="urn:microsoft.com/office/officeart/2008/layout/HalfCircleOrganizationChart"/>
    <dgm:cxn modelId="{5202E116-F0BF-4EEA-B294-D5BCFDAA158F}" type="presParOf" srcId="{4DE580B9-9FD7-4945-BE3E-418F5DB6EB7C}" destId="{25A4B0DB-385F-46F6-A698-B6B95518DA07}" srcOrd="1" destOrd="0" presId="urn:microsoft.com/office/officeart/2008/layout/HalfCircleOrganizationChart"/>
    <dgm:cxn modelId="{DD79B92E-DD33-4218-9622-69F8B562CB4B}" type="presParOf" srcId="{4DE580B9-9FD7-4945-BE3E-418F5DB6EB7C}" destId="{230A5593-59EA-445B-9752-97AFCD2247CD}" srcOrd="2" destOrd="0" presId="urn:microsoft.com/office/officeart/2008/layout/HalfCircleOrganizationChart"/>
    <dgm:cxn modelId="{7367AE0C-7834-4504-BBBC-CC5549235100}" type="presParOf" srcId="{4DE580B9-9FD7-4945-BE3E-418F5DB6EB7C}" destId="{AA9A489B-0135-4C4E-9B66-63EE6435DE78}" srcOrd="3" destOrd="0" presId="urn:microsoft.com/office/officeart/2008/layout/HalfCircleOrganizationChart"/>
    <dgm:cxn modelId="{ADAA14DF-D457-45DD-B229-EB3C49CD6B79}" type="presParOf" srcId="{D26862A3-C38B-4D04-9B31-5C02EA186477}" destId="{393A2F06-BF5C-438E-B483-37793A8FEB1E}" srcOrd="1" destOrd="0" presId="urn:microsoft.com/office/officeart/2008/layout/HalfCircleOrganizationChart"/>
    <dgm:cxn modelId="{083522B9-3BCF-437D-9826-DBC0049A0D75}" type="presParOf" srcId="{D26862A3-C38B-4D04-9B31-5C02EA186477}" destId="{44E76347-0ED7-4175-AA2E-9FFF293DF0B0}" srcOrd="2" destOrd="0" presId="urn:microsoft.com/office/officeart/2008/layout/HalfCircleOrganizationChart"/>
    <dgm:cxn modelId="{342AEABF-5FA8-48F0-9149-8B309D2E69C0}" type="presParOf" srcId="{44E76347-0ED7-4175-AA2E-9FFF293DF0B0}" destId="{5F40C84D-0BC4-437F-8F64-00FB933D8A8E}" srcOrd="0" destOrd="0" presId="urn:microsoft.com/office/officeart/2008/layout/HalfCircleOrganizationChart"/>
    <dgm:cxn modelId="{8CED1763-DD4A-4B29-A9C4-C27674D7FEE2}" type="presParOf" srcId="{44E76347-0ED7-4175-AA2E-9FFF293DF0B0}" destId="{CE6604EB-E20E-4E09-8080-FBFA0A7A694D}" srcOrd="1" destOrd="0" presId="urn:microsoft.com/office/officeart/2008/layout/HalfCircleOrganizationChart"/>
    <dgm:cxn modelId="{C2C45402-7203-4F8D-8E05-2B72D0520AE9}" type="presParOf" srcId="{CE6604EB-E20E-4E09-8080-FBFA0A7A694D}" destId="{3F0F3C79-BBDC-4FF1-B8D7-BC1952C4EEAF}" srcOrd="0" destOrd="0" presId="urn:microsoft.com/office/officeart/2008/layout/HalfCircleOrganizationChart"/>
    <dgm:cxn modelId="{84042F78-F325-4D71-BA72-7F011B5EC942}" type="presParOf" srcId="{3F0F3C79-BBDC-4FF1-B8D7-BC1952C4EEAF}" destId="{E73C764B-547E-452B-BF15-4ADC08AA5DE7}" srcOrd="0" destOrd="0" presId="urn:microsoft.com/office/officeart/2008/layout/HalfCircleOrganizationChart"/>
    <dgm:cxn modelId="{93D3AF86-3FE7-4902-B85F-10ADFBC6D8D9}" type="presParOf" srcId="{3F0F3C79-BBDC-4FF1-B8D7-BC1952C4EEAF}" destId="{9C0ACC5C-0EEE-49D3-B9F5-359A1A020F86}" srcOrd="1" destOrd="0" presId="urn:microsoft.com/office/officeart/2008/layout/HalfCircleOrganizationChart"/>
    <dgm:cxn modelId="{0E773643-429D-4B0D-A7EC-EAEDDF000580}" type="presParOf" srcId="{3F0F3C79-BBDC-4FF1-B8D7-BC1952C4EEAF}" destId="{B0F151A4-4C49-4C5C-858B-7E381A0C587A}" srcOrd="2" destOrd="0" presId="urn:microsoft.com/office/officeart/2008/layout/HalfCircleOrganizationChart"/>
    <dgm:cxn modelId="{737CBA0C-D195-4BE7-AC8B-9BF37384FD57}" type="presParOf" srcId="{3F0F3C79-BBDC-4FF1-B8D7-BC1952C4EEAF}" destId="{E356AAAA-2104-4343-8BAB-A5A682C7F90B}" srcOrd="3" destOrd="0" presId="urn:microsoft.com/office/officeart/2008/layout/HalfCircleOrganizationChart"/>
    <dgm:cxn modelId="{F10D98C0-1B04-43B8-B1BF-EF8C5BB3E2F2}" type="presParOf" srcId="{CE6604EB-E20E-4E09-8080-FBFA0A7A694D}" destId="{AB01C5EB-9E2C-4F27-8284-BD315B311890}" srcOrd="1" destOrd="0" presId="urn:microsoft.com/office/officeart/2008/layout/HalfCircleOrganizationChart"/>
    <dgm:cxn modelId="{A70E4E0C-E476-49CA-B058-9FE8622EFB4D}" type="presParOf" srcId="{CE6604EB-E20E-4E09-8080-FBFA0A7A694D}" destId="{A60FD5B1-2D94-41B4-8F46-3DC1CE981FFD}" srcOrd="2" destOrd="0" presId="urn:microsoft.com/office/officeart/2008/layout/HalfCircleOrganizationChart"/>
    <dgm:cxn modelId="{16F1C747-7B61-43FD-BC0F-04B109625DED}" type="presParOf" srcId="{44E76347-0ED7-4175-AA2E-9FFF293DF0B0}" destId="{8B5291AA-5939-4197-BE38-98111DFC5661}" srcOrd="2" destOrd="0" presId="urn:microsoft.com/office/officeart/2008/layout/HalfCircleOrganizationChart"/>
    <dgm:cxn modelId="{1E4D9816-75BC-4AAB-B915-3C2302D7FE06}" type="presParOf" srcId="{44E76347-0ED7-4175-AA2E-9FFF293DF0B0}" destId="{F854715B-FE95-4844-9DAB-0FE44335E637}" srcOrd="3" destOrd="0" presId="urn:microsoft.com/office/officeart/2008/layout/HalfCircleOrganizationChart"/>
    <dgm:cxn modelId="{2D8EE4C9-2766-4E4E-AABD-F44471187271}" type="presParOf" srcId="{F854715B-FE95-4844-9DAB-0FE44335E637}" destId="{33DCE212-8CFF-428B-A8D3-E23D482C56F1}" srcOrd="0" destOrd="0" presId="urn:microsoft.com/office/officeart/2008/layout/HalfCircleOrganizationChart"/>
    <dgm:cxn modelId="{8234E899-2737-49D9-B4AB-2C7F460C4C8E}" type="presParOf" srcId="{33DCE212-8CFF-428B-A8D3-E23D482C56F1}" destId="{9CB75F83-3522-4F36-8E28-61C834D2F9C9}" srcOrd="0" destOrd="0" presId="urn:microsoft.com/office/officeart/2008/layout/HalfCircleOrganizationChart"/>
    <dgm:cxn modelId="{96D1E023-8ABE-41C4-86F4-01C0F76C4DCA}" type="presParOf" srcId="{33DCE212-8CFF-428B-A8D3-E23D482C56F1}" destId="{F835A3C1-7627-4850-8619-8108761B07AF}" srcOrd="1" destOrd="0" presId="urn:microsoft.com/office/officeart/2008/layout/HalfCircleOrganizationChart"/>
    <dgm:cxn modelId="{B3E05B64-6C72-40DE-9E29-298BDA780BF2}" type="presParOf" srcId="{33DCE212-8CFF-428B-A8D3-E23D482C56F1}" destId="{1ED27C89-B926-4208-B1B7-2736D1BF0095}" srcOrd="2" destOrd="0" presId="urn:microsoft.com/office/officeart/2008/layout/HalfCircleOrganizationChart"/>
    <dgm:cxn modelId="{D819F1EB-A0E4-474C-AA0D-501BDAEA7D1E}" type="presParOf" srcId="{33DCE212-8CFF-428B-A8D3-E23D482C56F1}" destId="{30EED455-651F-4FD0-9B03-4ADFF6C95F32}" srcOrd="3" destOrd="0" presId="urn:microsoft.com/office/officeart/2008/layout/HalfCircleOrganizationChart"/>
    <dgm:cxn modelId="{8CFA2883-E7AA-4A34-806A-FC90CA7A2945}" type="presParOf" srcId="{F854715B-FE95-4844-9DAB-0FE44335E637}" destId="{C404D60A-CF31-46F7-A139-0BCAF478AFA0}" srcOrd="1" destOrd="0" presId="urn:microsoft.com/office/officeart/2008/layout/HalfCircleOrganizationChart"/>
    <dgm:cxn modelId="{98DE1DA6-DF8D-4DF0-8B50-6E5648A752EA}" type="presParOf" srcId="{F854715B-FE95-4844-9DAB-0FE44335E637}" destId="{8853DB60-1A8E-4FFD-829D-EE92F9B3BECA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5291AA-5939-4197-BE38-98111DFC5661}">
      <dsp:nvSpPr>
        <dsp:cNvPr id="0" name=""/>
        <dsp:cNvSpPr/>
      </dsp:nvSpPr>
      <dsp:spPr>
        <a:xfrm>
          <a:off x="6657129" y="2534211"/>
          <a:ext cx="329977" cy="2385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8538"/>
              </a:lnTo>
              <a:lnTo>
                <a:pt x="329977" y="238538"/>
              </a:lnTo>
            </a:path>
          </a:pathLst>
        </a:cu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40C84D-0BC4-437F-8F64-00FB933D8A8E}">
      <dsp:nvSpPr>
        <dsp:cNvPr id="0" name=""/>
        <dsp:cNvSpPr/>
      </dsp:nvSpPr>
      <dsp:spPr>
        <a:xfrm>
          <a:off x="6327151" y="2534211"/>
          <a:ext cx="329977" cy="238538"/>
        </a:xfrm>
        <a:custGeom>
          <a:avLst/>
          <a:gdLst/>
          <a:ahLst/>
          <a:cxnLst/>
          <a:rect l="0" t="0" r="0" b="0"/>
          <a:pathLst>
            <a:path>
              <a:moveTo>
                <a:pt x="329977" y="0"/>
              </a:moveTo>
              <a:lnTo>
                <a:pt x="329977" y="238538"/>
              </a:lnTo>
              <a:lnTo>
                <a:pt x="0" y="238538"/>
              </a:lnTo>
            </a:path>
          </a:pathLst>
        </a:cu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15C700-863F-4333-9F63-82AFAD85D788}">
      <dsp:nvSpPr>
        <dsp:cNvPr id="0" name=""/>
        <dsp:cNvSpPr/>
      </dsp:nvSpPr>
      <dsp:spPr>
        <a:xfrm>
          <a:off x="5695025" y="1969670"/>
          <a:ext cx="811030" cy="2385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8538"/>
              </a:lnTo>
              <a:lnTo>
                <a:pt x="811030" y="238538"/>
              </a:lnTo>
            </a:path>
          </a:pathLst>
        </a:cu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709B75-D6D5-4CFD-97CF-505785E726B0}">
      <dsp:nvSpPr>
        <dsp:cNvPr id="0" name=""/>
        <dsp:cNvSpPr/>
      </dsp:nvSpPr>
      <dsp:spPr>
        <a:xfrm>
          <a:off x="4732921" y="2534211"/>
          <a:ext cx="329977" cy="2385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8538"/>
              </a:lnTo>
              <a:lnTo>
                <a:pt x="329977" y="238538"/>
              </a:lnTo>
            </a:path>
          </a:pathLst>
        </a:cu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FD842-F81A-4C97-9B03-3BB7CE2D73BC}">
      <dsp:nvSpPr>
        <dsp:cNvPr id="0" name=""/>
        <dsp:cNvSpPr/>
      </dsp:nvSpPr>
      <dsp:spPr>
        <a:xfrm>
          <a:off x="4402943" y="2534211"/>
          <a:ext cx="329977" cy="238538"/>
        </a:xfrm>
        <a:custGeom>
          <a:avLst/>
          <a:gdLst/>
          <a:ahLst/>
          <a:cxnLst/>
          <a:rect l="0" t="0" r="0" b="0"/>
          <a:pathLst>
            <a:path>
              <a:moveTo>
                <a:pt x="329977" y="0"/>
              </a:moveTo>
              <a:lnTo>
                <a:pt x="329977" y="238538"/>
              </a:lnTo>
              <a:lnTo>
                <a:pt x="0" y="238538"/>
              </a:lnTo>
            </a:path>
          </a:pathLst>
        </a:cu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BD46CC-DB5A-4455-8246-D3A73EF9E641}">
      <dsp:nvSpPr>
        <dsp:cNvPr id="0" name=""/>
        <dsp:cNvSpPr/>
      </dsp:nvSpPr>
      <dsp:spPr>
        <a:xfrm>
          <a:off x="4883995" y="1969670"/>
          <a:ext cx="811030" cy="238538"/>
        </a:xfrm>
        <a:custGeom>
          <a:avLst/>
          <a:gdLst/>
          <a:ahLst/>
          <a:cxnLst/>
          <a:rect l="0" t="0" r="0" b="0"/>
          <a:pathLst>
            <a:path>
              <a:moveTo>
                <a:pt x="811030" y="0"/>
              </a:moveTo>
              <a:lnTo>
                <a:pt x="811030" y="238538"/>
              </a:lnTo>
              <a:lnTo>
                <a:pt x="0" y="238538"/>
              </a:lnTo>
            </a:path>
          </a:pathLst>
        </a:cu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DBA0FF-387F-45A1-80D0-39250A2F344F}">
      <dsp:nvSpPr>
        <dsp:cNvPr id="0" name=""/>
        <dsp:cNvSpPr/>
      </dsp:nvSpPr>
      <dsp:spPr>
        <a:xfrm>
          <a:off x="10505547" y="3663292"/>
          <a:ext cx="329977" cy="8030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3078"/>
              </a:lnTo>
              <a:lnTo>
                <a:pt x="329977" y="803078"/>
              </a:lnTo>
            </a:path>
          </a:pathLst>
        </a:cu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A2E9F9-E4DC-4879-8596-363F8CC55112}">
      <dsp:nvSpPr>
        <dsp:cNvPr id="0" name=""/>
        <dsp:cNvSpPr/>
      </dsp:nvSpPr>
      <dsp:spPr>
        <a:xfrm>
          <a:off x="10175569" y="3663292"/>
          <a:ext cx="329977" cy="803078"/>
        </a:xfrm>
        <a:custGeom>
          <a:avLst/>
          <a:gdLst/>
          <a:ahLst/>
          <a:cxnLst/>
          <a:rect l="0" t="0" r="0" b="0"/>
          <a:pathLst>
            <a:path>
              <a:moveTo>
                <a:pt x="329977" y="0"/>
              </a:moveTo>
              <a:lnTo>
                <a:pt x="329977" y="803078"/>
              </a:lnTo>
              <a:lnTo>
                <a:pt x="0" y="803078"/>
              </a:lnTo>
            </a:path>
          </a:pathLst>
        </a:cu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6D4CEF-E5CD-4B8C-9CA8-99C397C0980B}">
      <dsp:nvSpPr>
        <dsp:cNvPr id="0" name=""/>
        <dsp:cNvSpPr/>
      </dsp:nvSpPr>
      <dsp:spPr>
        <a:xfrm>
          <a:off x="10505547" y="3663292"/>
          <a:ext cx="329977" cy="2385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8538"/>
              </a:lnTo>
              <a:lnTo>
                <a:pt x="329977" y="238538"/>
              </a:lnTo>
            </a:path>
          </a:pathLst>
        </a:cu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1BD842-BD85-4CBF-BBD5-52B78B04C93C}">
      <dsp:nvSpPr>
        <dsp:cNvPr id="0" name=""/>
        <dsp:cNvSpPr/>
      </dsp:nvSpPr>
      <dsp:spPr>
        <a:xfrm>
          <a:off x="10175569" y="3663292"/>
          <a:ext cx="329977" cy="238538"/>
        </a:xfrm>
        <a:custGeom>
          <a:avLst/>
          <a:gdLst/>
          <a:ahLst/>
          <a:cxnLst/>
          <a:rect l="0" t="0" r="0" b="0"/>
          <a:pathLst>
            <a:path>
              <a:moveTo>
                <a:pt x="329977" y="0"/>
              </a:moveTo>
              <a:lnTo>
                <a:pt x="329977" y="238538"/>
              </a:lnTo>
              <a:lnTo>
                <a:pt x="0" y="238538"/>
              </a:lnTo>
            </a:path>
          </a:pathLst>
        </a:cu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372A5D-7501-414C-BBC6-F17E9A5C011B}">
      <dsp:nvSpPr>
        <dsp:cNvPr id="0" name=""/>
        <dsp:cNvSpPr/>
      </dsp:nvSpPr>
      <dsp:spPr>
        <a:xfrm>
          <a:off x="5695025" y="1969670"/>
          <a:ext cx="4810522" cy="12960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2569"/>
              </a:lnTo>
              <a:lnTo>
                <a:pt x="4810522" y="1212569"/>
              </a:lnTo>
              <a:lnTo>
                <a:pt x="4810522" y="1296058"/>
              </a:lnTo>
            </a:path>
          </a:pathLst>
        </a:cu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5C35FD-CFF4-4917-A943-42E40096E359}">
      <dsp:nvSpPr>
        <dsp:cNvPr id="0" name=""/>
        <dsp:cNvSpPr/>
      </dsp:nvSpPr>
      <dsp:spPr>
        <a:xfrm>
          <a:off x="8251360" y="3663292"/>
          <a:ext cx="329977" cy="803078"/>
        </a:xfrm>
        <a:custGeom>
          <a:avLst/>
          <a:gdLst/>
          <a:ahLst/>
          <a:cxnLst/>
          <a:rect l="0" t="0" r="0" b="0"/>
          <a:pathLst>
            <a:path>
              <a:moveTo>
                <a:pt x="329977" y="0"/>
              </a:moveTo>
              <a:lnTo>
                <a:pt x="329977" y="803078"/>
              </a:lnTo>
              <a:lnTo>
                <a:pt x="0" y="803078"/>
              </a:lnTo>
            </a:path>
          </a:pathLst>
        </a:cu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3E3897-8566-4E8E-A218-F7B6F999DEFD}">
      <dsp:nvSpPr>
        <dsp:cNvPr id="0" name=""/>
        <dsp:cNvSpPr/>
      </dsp:nvSpPr>
      <dsp:spPr>
        <a:xfrm>
          <a:off x="8581338" y="3663292"/>
          <a:ext cx="329977" cy="2385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8538"/>
              </a:lnTo>
              <a:lnTo>
                <a:pt x="329977" y="238538"/>
              </a:lnTo>
            </a:path>
          </a:pathLst>
        </a:cu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65F943-7B0A-4190-877D-C082CF932CE3}">
      <dsp:nvSpPr>
        <dsp:cNvPr id="0" name=""/>
        <dsp:cNvSpPr/>
      </dsp:nvSpPr>
      <dsp:spPr>
        <a:xfrm>
          <a:off x="8251360" y="3663292"/>
          <a:ext cx="329977" cy="238538"/>
        </a:xfrm>
        <a:custGeom>
          <a:avLst/>
          <a:gdLst/>
          <a:ahLst/>
          <a:cxnLst/>
          <a:rect l="0" t="0" r="0" b="0"/>
          <a:pathLst>
            <a:path>
              <a:moveTo>
                <a:pt x="329977" y="0"/>
              </a:moveTo>
              <a:lnTo>
                <a:pt x="329977" y="238538"/>
              </a:lnTo>
              <a:lnTo>
                <a:pt x="0" y="238538"/>
              </a:lnTo>
            </a:path>
          </a:pathLst>
        </a:cu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AA8799-882E-48D1-9123-013E5B12B56C}">
      <dsp:nvSpPr>
        <dsp:cNvPr id="0" name=""/>
        <dsp:cNvSpPr/>
      </dsp:nvSpPr>
      <dsp:spPr>
        <a:xfrm>
          <a:off x="5695025" y="1969670"/>
          <a:ext cx="2886313" cy="12960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2569"/>
              </a:lnTo>
              <a:lnTo>
                <a:pt x="2886313" y="1212569"/>
              </a:lnTo>
              <a:lnTo>
                <a:pt x="2886313" y="1296058"/>
              </a:lnTo>
            </a:path>
          </a:pathLst>
        </a:cu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3C64F2-A884-4FB8-A0FA-F2E355C875CB}">
      <dsp:nvSpPr>
        <dsp:cNvPr id="0" name=""/>
        <dsp:cNvSpPr/>
      </dsp:nvSpPr>
      <dsp:spPr>
        <a:xfrm>
          <a:off x="6327151" y="3663292"/>
          <a:ext cx="329977" cy="1367619"/>
        </a:xfrm>
        <a:custGeom>
          <a:avLst/>
          <a:gdLst/>
          <a:ahLst/>
          <a:cxnLst/>
          <a:rect l="0" t="0" r="0" b="0"/>
          <a:pathLst>
            <a:path>
              <a:moveTo>
                <a:pt x="329977" y="0"/>
              </a:moveTo>
              <a:lnTo>
                <a:pt x="329977" y="1367619"/>
              </a:lnTo>
              <a:lnTo>
                <a:pt x="0" y="1367619"/>
              </a:lnTo>
            </a:path>
          </a:pathLst>
        </a:cu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C46B48-3B14-42A3-8E0C-8B34A0FB52FA}">
      <dsp:nvSpPr>
        <dsp:cNvPr id="0" name=""/>
        <dsp:cNvSpPr/>
      </dsp:nvSpPr>
      <dsp:spPr>
        <a:xfrm>
          <a:off x="6657129" y="3663292"/>
          <a:ext cx="329977" cy="8030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3078"/>
              </a:lnTo>
              <a:lnTo>
                <a:pt x="329977" y="803078"/>
              </a:lnTo>
            </a:path>
          </a:pathLst>
        </a:cu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21B996-B2D3-4555-B92C-893B5B795FC9}">
      <dsp:nvSpPr>
        <dsp:cNvPr id="0" name=""/>
        <dsp:cNvSpPr/>
      </dsp:nvSpPr>
      <dsp:spPr>
        <a:xfrm>
          <a:off x="6327151" y="3663292"/>
          <a:ext cx="329977" cy="803078"/>
        </a:xfrm>
        <a:custGeom>
          <a:avLst/>
          <a:gdLst/>
          <a:ahLst/>
          <a:cxnLst/>
          <a:rect l="0" t="0" r="0" b="0"/>
          <a:pathLst>
            <a:path>
              <a:moveTo>
                <a:pt x="329977" y="0"/>
              </a:moveTo>
              <a:lnTo>
                <a:pt x="329977" y="803078"/>
              </a:lnTo>
              <a:lnTo>
                <a:pt x="0" y="803078"/>
              </a:lnTo>
            </a:path>
          </a:pathLst>
        </a:cu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53E9CF-4E95-44EC-9280-0CAEDE5AB8C5}">
      <dsp:nvSpPr>
        <dsp:cNvPr id="0" name=""/>
        <dsp:cNvSpPr/>
      </dsp:nvSpPr>
      <dsp:spPr>
        <a:xfrm>
          <a:off x="6657129" y="3663292"/>
          <a:ext cx="329977" cy="2385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8538"/>
              </a:lnTo>
              <a:lnTo>
                <a:pt x="329977" y="238538"/>
              </a:lnTo>
            </a:path>
          </a:pathLst>
        </a:cu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E28E82-C58A-4F3F-8EF4-025EEFFD5DAA}">
      <dsp:nvSpPr>
        <dsp:cNvPr id="0" name=""/>
        <dsp:cNvSpPr/>
      </dsp:nvSpPr>
      <dsp:spPr>
        <a:xfrm>
          <a:off x="6327151" y="3663292"/>
          <a:ext cx="329977" cy="238538"/>
        </a:xfrm>
        <a:custGeom>
          <a:avLst/>
          <a:gdLst/>
          <a:ahLst/>
          <a:cxnLst/>
          <a:rect l="0" t="0" r="0" b="0"/>
          <a:pathLst>
            <a:path>
              <a:moveTo>
                <a:pt x="329977" y="0"/>
              </a:moveTo>
              <a:lnTo>
                <a:pt x="329977" y="238538"/>
              </a:lnTo>
              <a:lnTo>
                <a:pt x="0" y="238538"/>
              </a:lnTo>
            </a:path>
          </a:pathLst>
        </a:cu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195A8F-FA04-440F-9DC2-B43947EEE93D}">
      <dsp:nvSpPr>
        <dsp:cNvPr id="0" name=""/>
        <dsp:cNvSpPr/>
      </dsp:nvSpPr>
      <dsp:spPr>
        <a:xfrm>
          <a:off x="5695025" y="1969670"/>
          <a:ext cx="962104" cy="12960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2569"/>
              </a:lnTo>
              <a:lnTo>
                <a:pt x="962104" y="1212569"/>
              </a:lnTo>
              <a:lnTo>
                <a:pt x="962104" y="1296058"/>
              </a:lnTo>
            </a:path>
          </a:pathLst>
        </a:cu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64B014-3DFD-4A88-88AF-D2FBE1D20E0C}">
      <dsp:nvSpPr>
        <dsp:cNvPr id="0" name=""/>
        <dsp:cNvSpPr/>
      </dsp:nvSpPr>
      <dsp:spPr>
        <a:xfrm>
          <a:off x="4732921" y="3663292"/>
          <a:ext cx="329977" cy="8030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3078"/>
              </a:lnTo>
              <a:lnTo>
                <a:pt x="329977" y="803078"/>
              </a:lnTo>
            </a:path>
          </a:pathLst>
        </a:cu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652442-6507-47B7-BCEE-B9424AFEE274}">
      <dsp:nvSpPr>
        <dsp:cNvPr id="0" name=""/>
        <dsp:cNvSpPr/>
      </dsp:nvSpPr>
      <dsp:spPr>
        <a:xfrm>
          <a:off x="4402943" y="3663292"/>
          <a:ext cx="329977" cy="803078"/>
        </a:xfrm>
        <a:custGeom>
          <a:avLst/>
          <a:gdLst/>
          <a:ahLst/>
          <a:cxnLst/>
          <a:rect l="0" t="0" r="0" b="0"/>
          <a:pathLst>
            <a:path>
              <a:moveTo>
                <a:pt x="329977" y="0"/>
              </a:moveTo>
              <a:lnTo>
                <a:pt x="329977" y="803078"/>
              </a:lnTo>
              <a:lnTo>
                <a:pt x="0" y="803078"/>
              </a:lnTo>
            </a:path>
          </a:pathLst>
        </a:cu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427D47-C32D-4A69-9F3B-5448D58660AB}">
      <dsp:nvSpPr>
        <dsp:cNvPr id="0" name=""/>
        <dsp:cNvSpPr/>
      </dsp:nvSpPr>
      <dsp:spPr>
        <a:xfrm>
          <a:off x="4732921" y="3663292"/>
          <a:ext cx="329977" cy="2385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8538"/>
              </a:lnTo>
              <a:lnTo>
                <a:pt x="329977" y="238538"/>
              </a:lnTo>
            </a:path>
          </a:pathLst>
        </a:cu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8349FA-6BA1-42AA-980B-DAEB645B7EFF}">
      <dsp:nvSpPr>
        <dsp:cNvPr id="0" name=""/>
        <dsp:cNvSpPr/>
      </dsp:nvSpPr>
      <dsp:spPr>
        <a:xfrm>
          <a:off x="4402943" y="3663292"/>
          <a:ext cx="329977" cy="238538"/>
        </a:xfrm>
        <a:custGeom>
          <a:avLst/>
          <a:gdLst/>
          <a:ahLst/>
          <a:cxnLst/>
          <a:rect l="0" t="0" r="0" b="0"/>
          <a:pathLst>
            <a:path>
              <a:moveTo>
                <a:pt x="329977" y="0"/>
              </a:moveTo>
              <a:lnTo>
                <a:pt x="329977" y="238538"/>
              </a:lnTo>
              <a:lnTo>
                <a:pt x="0" y="238538"/>
              </a:lnTo>
            </a:path>
          </a:pathLst>
        </a:cu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4F4E9F-1C1F-4B1B-8D54-EF81C4426565}">
      <dsp:nvSpPr>
        <dsp:cNvPr id="0" name=""/>
        <dsp:cNvSpPr/>
      </dsp:nvSpPr>
      <dsp:spPr>
        <a:xfrm>
          <a:off x="4732921" y="1969670"/>
          <a:ext cx="962104" cy="1296058"/>
        </a:xfrm>
        <a:custGeom>
          <a:avLst/>
          <a:gdLst/>
          <a:ahLst/>
          <a:cxnLst/>
          <a:rect l="0" t="0" r="0" b="0"/>
          <a:pathLst>
            <a:path>
              <a:moveTo>
                <a:pt x="962104" y="0"/>
              </a:moveTo>
              <a:lnTo>
                <a:pt x="962104" y="1212569"/>
              </a:lnTo>
              <a:lnTo>
                <a:pt x="0" y="1212569"/>
              </a:lnTo>
              <a:lnTo>
                <a:pt x="0" y="1296058"/>
              </a:lnTo>
            </a:path>
          </a:pathLst>
        </a:cu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A34D18-FC2F-423E-BF1C-B09CAF211DEA}">
      <dsp:nvSpPr>
        <dsp:cNvPr id="0" name=""/>
        <dsp:cNvSpPr/>
      </dsp:nvSpPr>
      <dsp:spPr>
        <a:xfrm>
          <a:off x="2808712" y="3663292"/>
          <a:ext cx="329977" cy="8030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3078"/>
              </a:lnTo>
              <a:lnTo>
                <a:pt x="329977" y="803078"/>
              </a:lnTo>
            </a:path>
          </a:pathLst>
        </a:cu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59DAC8-3FCA-4311-AD0A-141EE6E03BC8}">
      <dsp:nvSpPr>
        <dsp:cNvPr id="0" name=""/>
        <dsp:cNvSpPr/>
      </dsp:nvSpPr>
      <dsp:spPr>
        <a:xfrm>
          <a:off x="2478734" y="3663292"/>
          <a:ext cx="329977" cy="803078"/>
        </a:xfrm>
        <a:custGeom>
          <a:avLst/>
          <a:gdLst/>
          <a:ahLst/>
          <a:cxnLst/>
          <a:rect l="0" t="0" r="0" b="0"/>
          <a:pathLst>
            <a:path>
              <a:moveTo>
                <a:pt x="329977" y="0"/>
              </a:moveTo>
              <a:lnTo>
                <a:pt x="329977" y="803078"/>
              </a:lnTo>
              <a:lnTo>
                <a:pt x="0" y="803078"/>
              </a:lnTo>
            </a:path>
          </a:pathLst>
        </a:cu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57867A-D955-4495-970B-7B168F321642}">
      <dsp:nvSpPr>
        <dsp:cNvPr id="0" name=""/>
        <dsp:cNvSpPr/>
      </dsp:nvSpPr>
      <dsp:spPr>
        <a:xfrm>
          <a:off x="2808712" y="3663292"/>
          <a:ext cx="329977" cy="2385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8538"/>
              </a:lnTo>
              <a:lnTo>
                <a:pt x="329977" y="238538"/>
              </a:lnTo>
            </a:path>
          </a:pathLst>
        </a:cu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CD1145-7848-457B-9FE0-E184EDF6E5CA}">
      <dsp:nvSpPr>
        <dsp:cNvPr id="0" name=""/>
        <dsp:cNvSpPr/>
      </dsp:nvSpPr>
      <dsp:spPr>
        <a:xfrm>
          <a:off x="2478734" y="3663292"/>
          <a:ext cx="329977" cy="238538"/>
        </a:xfrm>
        <a:custGeom>
          <a:avLst/>
          <a:gdLst/>
          <a:ahLst/>
          <a:cxnLst/>
          <a:rect l="0" t="0" r="0" b="0"/>
          <a:pathLst>
            <a:path>
              <a:moveTo>
                <a:pt x="329977" y="0"/>
              </a:moveTo>
              <a:lnTo>
                <a:pt x="329977" y="238538"/>
              </a:lnTo>
              <a:lnTo>
                <a:pt x="0" y="238538"/>
              </a:lnTo>
            </a:path>
          </a:pathLst>
        </a:cu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922CD-5D7A-4171-9007-D31EF01D9893}">
      <dsp:nvSpPr>
        <dsp:cNvPr id="0" name=""/>
        <dsp:cNvSpPr/>
      </dsp:nvSpPr>
      <dsp:spPr>
        <a:xfrm>
          <a:off x="2808712" y="1969670"/>
          <a:ext cx="2886313" cy="1296058"/>
        </a:xfrm>
        <a:custGeom>
          <a:avLst/>
          <a:gdLst/>
          <a:ahLst/>
          <a:cxnLst/>
          <a:rect l="0" t="0" r="0" b="0"/>
          <a:pathLst>
            <a:path>
              <a:moveTo>
                <a:pt x="2886313" y="0"/>
              </a:moveTo>
              <a:lnTo>
                <a:pt x="2886313" y="1212569"/>
              </a:lnTo>
              <a:lnTo>
                <a:pt x="0" y="1212569"/>
              </a:lnTo>
              <a:lnTo>
                <a:pt x="0" y="1296058"/>
              </a:lnTo>
            </a:path>
          </a:pathLst>
        </a:cu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6CAFE2-6180-49D5-AE98-A3347E9028A7}">
      <dsp:nvSpPr>
        <dsp:cNvPr id="0" name=""/>
        <dsp:cNvSpPr/>
      </dsp:nvSpPr>
      <dsp:spPr>
        <a:xfrm>
          <a:off x="884503" y="3663292"/>
          <a:ext cx="329977" cy="2385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8538"/>
              </a:lnTo>
              <a:lnTo>
                <a:pt x="329977" y="238538"/>
              </a:lnTo>
            </a:path>
          </a:pathLst>
        </a:cu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0E4A5D-4BAF-4290-83AE-296FB2167FEB}">
      <dsp:nvSpPr>
        <dsp:cNvPr id="0" name=""/>
        <dsp:cNvSpPr/>
      </dsp:nvSpPr>
      <dsp:spPr>
        <a:xfrm>
          <a:off x="554525" y="3663292"/>
          <a:ext cx="329977" cy="238538"/>
        </a:xfrm>
        <a:custGeom>
          <a:avLst/>
          <a:gdLst/>
          <a:ahLst/>
          <a:cxnLst/>
          <a:rect l="0" t="0" r="0" b="0"/>
          <a:pathLst>
            <a:path>
              <a:moveTo>
                <a:pt x="329977" y="0"/>
              </a:moveTo>
              <a:lnTo>
                <a:pt x="329977" y="238538"/>
              </a:lnTo>
              <a:lnTo>
                <a:pt x="0" y="238538"/>
              </a:lnTo>
            </a:path>
          </a:pathLst>
        </a:cu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C2C5B0-968B-48D3-8C77-3A168201BD71}">
      <dsp:nvSpPr>
        <dsp:cNvPr id="0" name=""/>
        <dsp:cNvSpPr/>
      </dsp:nvSpPr>
      <dsp:spPr>
        <a:xfrm>
          <a:off x="884503" y="1969670"/>
          <a:ext cx="4810522" cy="1296058"/>
        </a:xfrm>
        <a:custGeom>
          <a:avLst/>
          <a:gdLst/>
          <a:ahLst/>
          <a:cxnLst/>
          <a:rect l="0" t="0" r="0" b="0"/>
          <a:pathLst>
            <a:path>
              <a:moveTo>
                <a:pt x="4810522" y="0"/>
              </a:moveTo>
              <a:lnTo>
                <a:pt x="4810522" y="1212569"/>
              </a:lnTo>
              <a:lnTo>
                <a:pt x="0" y="1212569"/>
              </a:lnTo>
              <a:lnTo>
                <a:pt x="0" y="1296058"/>
              </a:lnTo>
            </a:path>
          </a:pathLst>
        </a:cu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CCD725-B66F-4DE9-8F72-F34FE46B1273}">
      <dsp:nvSpPr>
        <dsp:cNvPr id="0" name=""/>
        <dsp:cNvSpPr/>
      </dsp:nvSpPr>
      <dsp:spPr>
        <a:xfrm>
          <a:off x="5496243" y="1572106"/>
          <a:ext cx="397563" cy="397563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451E6B-BF63-4116-BEE1-D795BFBEC471}">
      <dsp:nvSpPr>
        <dsp:cNvPr id="0" name=""/>
        <dsp:cNvSpPr/>
      </dsp:nvSpPr>
      <dsp:spPr>
        <a:xfrm>
          <a:off x="5496243" y="1572106"/>
          <a:ext cx="397563" cy="397563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917399-1128-4770-9497-414F70BF78EA}">
      <dsp:nvSpPr>
        <dsp:cNvPr id="0" name=""/>
        <dsp:cNvSpPr/>
      </dsp:nvSpPr>
      <dsp:spPr>
        <a:xfrm>
          <a:off x="5297461" y="1643668"/>
          <a:ext cx="795127" cy="254440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HOME</a:t>
          </a:r>
          <a:endParaRPr lang="ko-KR" altLang="en-US" sz="1400" kern="1200" dirty="0"/>
        </a:p>
      </dsp:txBody>
      <dsp:txXfrm>
        <a:off x="5297461" y="1643668"/>
        <a:ext cx="795127" cy="254440"/>
      </dsp:txXfrm>
    </dsp:sp>
    <dsp:sp modelId="{02169C0F-2B98-459E-8259-C181092542CD}">
      <dsp:nvSpPr>
        <dsp:cNvPr id="0" name=""/>
        <dsp:cNvSpPr/>
      </dsp:nvSpPr>
      <dsp:spPr>
        <a:xfrm>
          <a:off x="685721" y="3265728"/>
          <a:ext cx="397563" cy="397563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6676F9-0F52-4CF4-9036-CD1DDBC3280F}">
      <dsp:nvSpPr>
        <dsp:cNvPr id="0" name=""/>
        <dsp:cNvSpPr/>
      </dsp:nvSpPr>
      <dsp:spPr>
        <a:xfrm>
          <a:off x="685721" y="3265728"/>
          <a:ext cx="397563" cy="397563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3F695-7C96-474A-AFB6-1E2923CB011E}">
      <dsp:nvSpPr>
        <dsp:cNvPr id="0" name=""/>
        <dsp:cNvSpPr/>
      </dsp:nvSpPr>
      <dsp:spPr>
        <a:xfrm>
          <a:off x="486939" y="3337290"/>
          <a:ext cx="795127" cy="254440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err="1"/>
            <a:t>뷰라인</a:t>
          </a:r>
          <a:r>
            <a:rPr lang="ko-KR" altLang="en-US" sz="1400" kern="1200" dirty="0"/>
            <a:t> 소개</a:t>
          </a:r>
        </a:p>
      </dsp:txBody>
      <dsp:txXfrm>
        <a:off x="486939" y="3337290"/>
        <a:ext cx="795127" cy="254440"/>
      </dsp:txXfrm>
    </dsp:sp>
    <dsp:sp modelId="{AAEEBB5F-1827-4076-A0FC-24600FBACB98}">
      <dsp:nvSpPr>
        <dsp:cNvPr id="0" name=""/>
        <dsp:cNvSpPr/>
      </dsp:nvSpPr>
      <dsp:spPr>
        <a:xfrm>
          <a:off x="204669" y="3830269"/>
          <a:ext cx="397563" cy="397563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8BE2F3-4DBD-4BC9-B6C2-1A01EFEB948D}">
      <dsp:nvSpPr>
        <dsp:cNvPr id="0" name=""/>
        <dsp:cNvSpPr/>
      </dsp:nvSpPr>
      <dsp:spPr>
        <a:xfrm>
          <a:off x="204669" y="3830269"/>
          <a:ext cx="397563" cy="397563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85F276-00E5-4B99-BBCF-7ED152B94D5A}">
      <dsp:nvSpPr>
        <dsp:cNvPr id="0" name=""/>
        <dsp:cNvSpPr/>
      </dsp:nvSpPr>
      <dsp:spPr>
        <a:xfrm>
          <a:off x="5887" y="3901830"/>
          <a:ext cx="795127" cy="254440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병원 소개</a:t>
          </a:r>
        </a:p>
      </dsp:txBody>
      <dsp:txXfrm>
        <a:off x="5887" y="3901830"/>
        <a:ext cx="795127" cy="254440"/>
      </dsp:txXfrm>
    </dsp:sp>
    <dsp:sp modelId="{CBF03EA5-1D23-41EB-9038-8A0CDC70CF7B}">
      <dsp:nvSpPr>
        <dsp:cNvPr id="0" name=""/>
        <dsp:cNvSpPr/>
      </dsp:nvSpPr>
      <dsp:spPr>
        <a:xfrm>
          <a:off x="1166773" y="3830269"/>
          <a:ext cx="397563" cy="397563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DC1DE7-AD5E-47AE-B567-536D1ED58876}">
      <dsp:nvSpPr>
        <dsp:cNvPr id="0" name=""/>
        <dsp:cNvSpPr/>
      </dsp:nvSpPr>
      <dsp:spPr>
        <a:xfrm>
          <a:off x="1166773" y="3830269"/>
          <a:ext cx="397563" cy="397563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EA7155-BEF8-4F00-81D1-B3506A7F93BC}">
      <dsp:nvSpPr>
        <dsp:cNvPr id="0" name=""/>
        <dsp:cNvSpPr/>
      </dsp:nvSpPr>
      <dsp:spPr>
        <a:xfrm>
          <a:off x="967991" y="3901830"/>
          <a:ext cx="795127" cy="254440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의료진 소개</a:t>
          </a:r>
        </a:p>
      </dsp:txBody>
      <dsp:txXfrm>
        <a:off x="967991" y="3901830"/>
        <a:ext cx="795127" cy="254440"/>
      </dsp:txXfrm>
    </dsp:sp>
    <dsp:sp modelId="{25633483-3697-49C3-9D7D-9EB84C764008}">
      <dsp:nvSpPr>
        <dsp:cNvPr id="0" name=""/>
        <dsp:cNvSpPr/>
      </dsp:nvSpPr>
      <dsp:spPr>
        <a:xfrm>
          <a:off x="2609930" y="3265728"/>
          <a:ext cx="397563" cy="397563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1001E1-7CC0-4FCA-8B1E-72401A5CD65E}">
      <dsp:nvSpPr>
        <dsp:cNvPr id="0" name=""/>
        <dsp:cNvSpPr/>
      </dsp:nvSpPr>
      <dsp:spPr>
        <a:xfrm>
          <a:off x="2609930" y="3265728"/>
          <a:ext cx="397563" cy="397563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D2B617-53EE-49A9-ABB5-4A78A1FED22E}">
      <dsp:nvSpPr>
        <dsp:cNvPr id="0" name=""/>
        <dsp:cNvSpPr/>
      </dsp:nvSpPr>
      <dsp:spPr>
        <a:xfrm>
          <a:off x="2411148" y="3337290"/>
          <a:ext cx="795127" cy="254440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VL</a:t>
          </a:r>
          <a:r>
            <a:rPr lang="ko-KR" altLang="en-US" sz="1400" kern="1200" dirty="0" err="1"/>
            <a:t>시그니처</a:t>
          </a:r>
          <a:endParaRPr lang="ko-KR" altLang="en-US" sz="1400" kern="1200" dirty="0"/>
        </a:p>
      </dsp:txBody>
      <dsp:txXfrm>
        <a:off x="2411148" y="3337290"/>
        <a:ext cx="795127" cy="254440"/>
      </dsp:txXfrm>
    </dsp:sp>
    <dsp:sp modelId="{6696E261-3A2D-4531-ACEB-993DAE684AAB}">
      <dsp:nvSpPr>
        <dsp:cNvPr id="0" name=""/>
        <dsp:cNvSpPr/>
      </dsp:nvSpPr>
      <dsp:spPr>
        <a:xfrm>
          <a:off x="2128878" y="3830269"/>
          <a:ext cx="397563" cy="397563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D98C02-6796-42C2-A55F-5A7757B476FE}">
      <dsp:nvSpPr>
        <dsp:cNvPr id="0" name=""/>
        <dsp:cNvSpPr/>
      </dsp:nvSpPr>
      <dsp:spPr>
        <a:xfrm>
          <a:off x="2128878" y="3830269"/>
          <a:ext cx="397563" cy="397563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6C6B5F-969C-498A-9A06-4B1E3042056F}">
      <dsp:nvSpPr>
        <dsp:cNvPr id="0" name=""/>
        <dsp:cNvSpPr/>
      </dsp:nvSpPr>
      <dsp:spPr>
        <a:xfrm>
          <a:off x="1930096" y="3901830"/>
          <a:ext cx="795127" cy="254440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미백</a:t>
          </a:r>
          <a:r>
            <a:rPr lang="en-US" altLang="ko-KR" sz="1400" kern="1200" dirty="0"/>
            <a:t>/</a:t>
          </a:r>
          <a:r>
            <a:rPr lang="ko-KR" altLang="en-US" sz="1400" kern="1200" dirty="0"/>
            <a:t>스킨케어</a:t>
          </a:r>
        </a:p>
      </dsp:txBody>
      <dsp:txXfrm>
        <a:off x="1930096" y="3901830"/>
        <a:ext cx="795127" cy="254440"/>
      </dsp:txXfrm>
    </dsp:sp>
    <dsp:sp modelId="{4194AA48-9CB9-41D2-B8E2-9E42D1C0FD5B}">
      <dsp:nvSpPr>
        <dsp:cNvPr id="0" name=""/>
        <dsp:cNvSpPr/>
      </dsp:nvSpPr>
      <dsp:spPr>
        <a:xfrm>
          <a:off x="3090982" y="3830269"/>
          <a:ext cx="397563" cy="397563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036ABA-5413-497A-B6AE-F715D0F2FF0F}">
      <dsp:nvSpPr>
        <dsp:cNvPr id="0" name=""/>
        <dsp:cNvSpPr/>
      </dsp:nvSpPr>
      <dsp:spPr>
        <a:xfrm>
          <a:off x="3090982" y="3830269"/>
          <a:ext cx="397563" cy="397563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0E580B-56FC-4A91-BAE2-6A0BAF373295}">
      <dsp:nvSpPr>
        <dsp:cNvPr id="0" name=""/>
        <dsp:cNvSpPr/>
      </dsp:nvSpPr>
      <dsp:spPr>
        <a:xfrm>
          <a:off x="2892200" y="3901830"/>
          <a:ext cx="795127" cy="254440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여드름 케어</a:t>
          </a:r>
        </a:p>
      </dsp:txBody>
      <dsp:txXfrm>
        <a:off x="2892200" y="3901830"/>
        <a:ext cx="795127" cy="254440"/>
      </dsp:txXfrm>
    </dsp:sp>
    <dsp:sp modelId="{103224B4-9905-46E1-B7A7-DBA87B5CA01D}">
      <dsp:nvSpPr>
        <dsp:cNvPr id="0" name=""/>
        <dsp:cNvSpPr/>
      </dsp:nvSpPr>
      <dsp:spPr>
        <a:xfrm>
          <a:off x="2128878" y="4394809"/>
          <a:ext cx="397563" cy="397563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99EDCA-2642-49C4-ABC7-E82D1BC8E932}">
      <dsp:nvSpPr>
        <dsp:cNvPr id="0" name=""/>
        <dsp:cNvSpPr/>
      </dsp:nvSpPr>
      <dsp:spPr>
        <a:xfrm>
          <a:off x="2128878" y="4394809"/>
          <a:ext cx="397563" cy="397563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8472FF-FDEE-47CF-8D20-CFDF58DE0187}">
      <dsp:nvSpPr>
        <dsp:cNvPr id="0" name=""/>
        <dsp:cNvSpPr/>
      </dsp:nvSpPr>
      <dsp:spPr>
        <a:xfrm>
          <a:off x="1930096" y="4466371"/>
          <a:ext cx="795127" cy="254440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err="1"/>
            <a:t>슬림바디라인</a:t>
          </a:r>
          <a:endParaRPr lang="ko-KR" altLang="en-US" sz="1400" kern="1200" dirty="0"/>
        </a:p>
      </dsp:txBody>
      <dsp:txXfrm>
        <a:off x="1930096" y="4466371"/>
        <a:ext cx="795127" cy="254440"/>
      </dsp:txXfrm>
    </dsp:sp>
    <dsp:sp modelId="{B6D3CA48-7EE3-43B5-8663-684C5F331298}">
      <dsp:nvSpPr>
        <dsp:cNvPr id="0" name=""/>
        <dsp:cNvSpPr/>
      </dsp:nvSpPr>
      <dsp:spPr>
        <a:xfrm>
          <a:off x="3090982" y="4394809"/>
          <a:ext cx="397563" cy="397563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20769C-7899-4908-B929-4879E552A436}">
      <dsp:nvSpPr>
        <dsp:cNvPr id="0" name=""/>
        <dsp:cNvSpPr/>
      </dsp:nvSpPr>
      <dsp:spPr>
        <a:xfrm>
          <a:off x="3090982" y="4394809"/>
          <a:ext cx="397563" cy="397563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BAB256-74CA-4E88-9299-8E9E1CF21024}">
      <dsp:nvSpPr>
        <dsp:cNvPr id="0" name=""/>
        <dsp:cNvSpPr/>
      </dsp:nvSpPr>
      <dsp:spPr>
        <a:xfrm>
          <a:off x="2892200" y="4466371"/>
          <a:ext cx="795127" cy="254440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두피 케어</a:t>
          </a:r>
        </a:p>
      </dsp:txBody>
      <dsp:txXfrm>
        <a:off x="2892200" y="4466371"/>
        <a:ext cx="795127" cy="254440"/>
      </dsp:txXfrm>
    </dsp:sp>
    <dsp:sp modelId="{77095259-1DAB-46A4-8609-4AF0DC194E01}">
      <dsp:nvSpPr>
        <dsp:cNvPr id="0" name=""/>
        <dsp:cNvSpPr/>
      </dsp:nvSpPr>
      <dsp:spPr>
        <a:xfrm>
          <a:off x="4534139" y="3265728"/>
          <a:ext cx="397563" cy="397563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E14CFF-9010-4C51-ADE2-4D65C0AFF571}">
      <dsp:nvSpPr>
        <dsp:cNvPr id="0" name=""/>
        <dsp:cNvSpPr/>
      </dsp:nvSpPr>
      <dsp:spPr>
        <a:xfrm>
          <a:off x="4534139" y="3265728"/>
          <a:ext cx="397563" cy="397563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A7E19D-74E4-4FBE-BA16-6641F63B7DCB}">
      <dsp:nvSpPr>
        <dsp:cNvPr id="0" name=""/>
        <dsp:cNvSpPr/>
      </dsp:nvSpPr>
      <dsp:spPr>
        <a:xfrm>
          <a:off x="4335357" y="3337290"/>
          <a:ext cx="795127" cy="254440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err="1"/>
            <a:t>쁘띠</a:t>
          </a:r>
          <a:r>
            <a:rPr lang="ko-KR" altLang="en-US" sz="1400" kern="1200" dirty="0"/>
            <a:t> 클리닉</a:t>
          </a:r>
        </a:p>
      </dsp:txBody>
      <dsp:txXfrm>
        <a:off x="4335357" y="3337290"/>
        <a:ext cx="795127" cy="254440"/>
      </dsp:txXfrm>
    </dsp:sp>
    <dsp:sp modelId="{2444673C-88F4-49BB-8687-93F897D33FB6}">
      <dsp:nvSpPr>
        <dsp:cNvPr id="0" name=""/>
        <dsp:cNvSpPr/>
      </dsp:nvSpPr>
      <dsp:spPr>
        <a:xfrm>
          <a:off x="4053086" y="3830269"/>
          <a:ext cx="397563" cy="397563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33D43F-F135-45E3-B01B-D5C3B538C60F}">
      <dsp:nvSpPr>
        <dsp:cNvPr id="0" name=""/>
        <dsp:cNvSpPr/>
      </dsp:nvSpPr>
      <dsp:spPr>
        <a:xfrm>
          <a:off x="4053086" y="3830269"/>
          <a:ext cx="397563" cy="397563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8AE411-64CC-47C8-A827-64923BBD6B6E}">
      <dsp:nvSpPr>
        <dsp:cNvPr id="0" name=""/>
        <dsp:cNvSpPr/>
      </dsp:nvSpPr>
      <dsp:spPr>
        <a:xfrm>
          <a:off x="3854305" y="3901830"/>
          <a:ext cx="795127" cy="254440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보톡스</a:t>
          </a:r>
        </a:p>
      </dsp:txBody>
      <dsp:txXfrm>
        <a:off x="3854305" y="3901830"/>
        <a:ext cx="795127" cy="254440"/>
      </dsp:txXfrm>
    </dsp:sp>
    <dsp:sp modelId="{6D57A595-1525-49CE-B426-DC6A91EF2B85}">
      <dsp:nvSpPr>
        <dsp:cNvPr id="0" name=""/>
        <dsp:cNvSpPr/>
      </dsp:nvSpPr>
      <dsp:spPr>
        <a:xfrm>
          <a:off x="5015191" y="3830269"/>
          <a:ext cx="397563" cy="397563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3378BA-F01F-4851-9B71-69BBF2E919C8}">
      <dsp:nvSpPr>
        <dsp:cNvPr id="0" name=""/>
        <dsp:cNvSpPr/>
      </dsp:nvSpPr>
      <dsp:spPr>
        <a:xfrm>
          <a:off x="5015191" y="3830269"/>
          <a:ext cx="397563" cy="397563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A8C579-453C-4D9B-B3C1-FB33C518BC66}">
      <dsp:nvSpPr>
        <dsp:cNvPr id="0" name=""/>
        <dsp:cNvSpPr/>
      </dsp:nvSpPr>
      <dsp:spPr>
        <a:xfrm>
          <a:off x="4816409" y="3901830"/>
          <a:ext cx="795127" cy="254440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err="1"/>
            <a:t>동안볼륨필러</a:t>
          </a:r>
          <a:endParaRPr lang="ko-KR" altLang="en-US" sz="1400" kern="1200" dirty="0"/>
        </a:p>
      </dsp:txBody>
      <dsp:txXfrm>
        <a:off x="4816409" y="3901830"/>
        <a:ext cx="795127" cy="254440"/>
      </dsp:txXfrm>
    </dsp:sp>
    <dsp:sp modelId="{142D7794-1620-4AE3-BFA5-241AED4684F7}">
      <dsp:nvSpPr>
        <dsp:cNvPr id="0" name=""/>
        <dsp:cNvSpPr/>
      </dsp:nvSpPr>
      <dsp:spPr>
        <a:xfrm>
          <a:off x="4053086" y="4394809"/>
          <a:ext cx="397563" cy="397563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3491F4-087D-4C85-B738-D4FFB264B542}">
      <dsp:nvSpPr>
        <dsp:cNvPr id="0" name=""/>
        <dsp:cNvSpPr/>
      </dsp:nvSpPr>
      <dsp:spPr>
        <a:xfrm>
          <a:off x="4053086" y="4394809"/>
          <a:ext cx="397563" cy="397563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B13311-14DD-4661-8F6A-371FEBEC54C9}">
      <dsp:nvSpPr>
        <dsp:cNvPr id="0" name=""/>
        <dsp:cNvSpPr/>
      </dsp:nvSpPr>
      <dsp:spPr>
        <a:xfrm>
          <a:off x="3854305" y="4466371"/>
          <a:ext cx="795127" cy="254440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err="1"/>
            <a:t>리프팅주사</a:t>
          </a:r>
          <a:endParaRPr lang="ko-KR" altLang="en-US" sz="1400" kern="1200" dirty="0"/>
        </a:p>
      </dsp:txBody>
      <dsp:txXfrm>
        <a:off x="3854305" y="4466371"/>
        <a:ext cx="795127" cy="254440"/>
      </dsp:txXfrm>
    </dsp:sp>
    <dsp:sp modelId="{460752D8-3A40-4631-9AC0-D8566BBF8C8E}">
      <dsp:nvSpPr>
        <dsp:cNvPr id="0" name=""/>
        <dsp:cNvSpPr/>
      </dsp:nvSpPr>
      <dsp:spPr>
        <a:xfrm>
          <a:off x="5015191" y="4394809"/>
          <a:ext cx="397563" cy="397563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172672-2652-4E07-9CE8-B403842D9164}">
      <dsp:nvSpPr>
        <dsp:cNvPr id="0" name=""/>
        <dsp:cNvSpPr/>
      </dsp:nvSpPr>
      <dsp:spPr>
        <a:xfrm>
          <a:off x="5015191" y="4394809"/>
          <a:ext cx="397563" cy="397563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059387-03A2-461B-ABF8-14BE37D0ED0F}">
      <dsp:nvSpPr>
        <dsp:cNvPr id="0" name=""/>
        <dsp:cNvSpPr/>
      </dsp:nvSpPr>
      <dsp:spPr>
        <a:xfrm>
          <a:off x="4816409" y="4466371"/>
          <a:ext cx="795127" cy="254440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err="1"/>
            <a:t>물광주사</a:t>
          </a:r>
          <a:endParaRPr lang="ko-KR" altLang="en-US" sz="1400" kern="1200" dirty="0"/>
        </a:p>
      </dsp:txBody>
      <dsp:txXfrm>
        <a:off x="4816409" y="4466371"/>
        <a:ext cx="795127" cy="254440"/>
      </dsp:txXfrm>
    </dsp:sp>
    <dsp:sp modelId="{A7FAC829-B06A-4B55-8699-EDA70637DCEF}">
      <dsp:nvSpPr>
        <dsp:cNvPr id="0" name=""/>
        <dsp:cNvSpPr/>
      </dsp:nvSpPr>
      <dsp:spPr>
        <a:xfrm>
          <a:off x="6458348" y="3265728"/>
          <a:ext cx="397563" cy="397563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0335A0-4945-4A80-9C45-0662CB2FC886}">
      <dsp:nvSpPr>
        <dsp:cNvPr id="0" name=""/>
        <dsp:cNvSpPr/>
      </dsp:nvSpPr>
      <dsp:spPr>
        <a:xfrm>
          <a:off x="6458348" y="3265728"/>
          <a:ext cx="397563" cy="397563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2FA04A-7EF4-4051-891E-33E08650AF1F}">
      <dsp:nvSpPr>
        <dsp:cNvPr id="0" name=""/>
        <dsp:cNvSpPr/>
      </dsp:nvSpPr>
      <dsp:spPr>
        <a:xfrm>
          <a:off x="6259566" y="3337290"/>
          <a:ext cx="795127" cy="254440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레이저 클리닉</a:t>
          </a:r>
        </a:p>
      </dsp:txBody>
      <dsp:txXfrm>
        <a:off x="6259566" y="3337290"/>
        <a:ext cx="795127" cy="254440"/>
      </dsp:txXfrm>
    </dsp:sp>
    <dsp:sp modelId="{239A4DEC-F396-43BE-8A09-8843263E62F9}">
      <dsp:nvSpPr>
        <dsp:cNvPr id="0" name=""/>
        <dsp:cNvSpPr/>
      </dsp:nvSpPr>
      <dsp:spPr>
        <a:xfrm>
          <a:off x="5977295" y="3830269"/>
          <a:ext cx="397563" cy="397563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AEB05E-185D-4F0B-9ED0-3485916F93FE}">
      <dsp:nvSpPr>
        <dsp:cNvPr id="0" name=""/>
        <dsp:cNvSpPr/>
      </dsp:nvSpPr>
      <dsp:spPr>
        <a:xfrm>
          <a:off x="5977295" y="3830269"/>
          <a:ext cx="397563" cy="397563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3F3883-9F87-43C1-84CE-654C0FB11965}">
      <dsp:nvSpPr>
        <dsp:cNvPr id="0" name=""/>
        <dsp:cNvSpPr/>
      </dsp:nvSpPr>
      <dsp:spPr>
        <a:xfrm>
          <a:off x="5778513" y="3901830"/>
          <a:ext cx="795127" cy="254440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err="1"/>
            <a:t>리프팅</a:t>
          </a:r>
          <a:r>
            <a:rPr lang="en-US" altLang="ko-KR" sz="1400" kern="1200" dirty="0"/>
            <a:t>/</a:t>
          </a:r>
          <a:r>
            <a:rPr lang="ko-KR" altLang="en-US" sz="1400" kern="1200" dirty="0"/>
            <a:t>탄력</a:t>
          </a:r>
        </a:p>
      </dsp:txBody>
      <dsp:txXfrm>
        <a:off x="5778513" y="3901830"/>
        <a:ext cx="795127" cy="254440"/>
      </dsp:txXfrm>
    </dsp:sp>
    <dsp:sp modelId="{F2D6CA31-91E9-4EC8-9540-0B9E0ABD494E}">
      <dsp:nvSpPr>
        <dsp:cNvPr id="0" name=""/>
        <dsp:cNvSpPr/>
      </dsp:nvSpPr>
      <dsp:spPr>
        <a:xfrm>
          <a:off x="6939400" y="3830269"/>
          <a:ext cx="397563" cy="397563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E911F8-2759-4C10-B62C-4C7E969D7C4C}">
      <dsp:nvSpPr>
        <dsp:cNvPr id="0" name=""/>
        <dsp:cNvSpPr/>
      </dsp:nvSpPr>
      <dsp:spPr>
        <a:xfrm>
          <a:off x="6939400" y="3830269"/>
          <a:ext cx="397563" cy="397563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6EC788-4A66-40DD-800F-14C5A6FA0E66}">
      <dsp:nvSpPr>
        <dsp:cNvPr id="0" name=""/>
        <dsp:cNvSpPr/>
      </dsp:nvSpPr>
      <dsp:spPr>
        <a:xfrm>
          <a:off x="6740618" y="3901830"/>
          <a:ext cx="795127" cy="254440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기미</a:t>
          </a:r>
          <a:r>
            <a:rPr lang="en-US" altLang="ko-KR" sz="1400" kern="1200" dirty="0"/>
            <a:t>/</a:t>
          </a:r>
          <a:r>
            <a:rPr lang="ko-KR" altLang="en-US" sz="1400" kern="1200" dirty="0"/>
            <a:t>색소</a:t>
          </a:r>
        </a:p>
      </dsp:txBody>
      <dsp:txXfrm>
        <a:off x="6740618" y="3901830"/>
        <a:ext cx="795127" cy="254440"/>
      </dsp:txXfrm>
    </dsp:sp>
    <dsp:sp modelId="{F9D3863E-CE51-47D3-B432-BE1F2E64C4A7}">
      <dsp:nvSpPr>
        <dsp:cNvPr id="0" name=""/>
        <dsp:cNvSpPr/>
      </dsp:nvSpPr>
      <dsp:spPr>
        <a:xfrm>
          <a:off x="5977295" y="4394809"/>
          <a:ext cx="397563" cy="397563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124890-0219-4D0F-8EB8-ECB86605CA40}">
      <dsp:nvSpPr>
        <dsp:cNvPr id="0" name=""/>
        <dsp:cNvSpPr/>
      </dsp:nvSpPr>
      <dsp:spPr>
        <a:xfrm>
          <a:off x="5977295" y="4394809"/>
          <a:ext cx="397563" cy="397563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C49DBF-7291-415E-AD0B-78079DFA8BDA}">
      <dsp:nvSpPr>
        <dsp:cNvPr id="0" name=""/>
        <dsp:cNvSpPr/>
      </dsp:nvSpPr>
      <dsp:spPr>
        <a:xfrm>
          <a:off x="5778513" y="4466371"/>
          <a:ext cx="795127" cy="254440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여드름</a:t>
          </a:r>
        </a:p>
      </dsp:txBody>
      <dsp:txXfrm>
        <a:off x="5778513" y="4466371"/>
        <a:ext cx="795127" cy="254440"/>
      </dsp:txXfrm>
    </dsp:sp>
    <dsp:sp modelId="{EBC50435-83A8-41CD-B176-D943C2991E9A}">
      <dsp:nvSpPr>
        <dsp:cNvPr id="0" name=""/>
        <dsp:cNvSpPr/>
      </dsp:nvSpPr>
      <dsp:spPr>
        <a:xfrm>
          <a:off x="6939400" y="4394809"/>
          <a:ext cx="397563" cy="397563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D433B6-CA8B-4F1D-A4B3-8C85F5566A36}">
      <dsp:nvSpPr>
        <dsp:cNvPr id="0" name=""/>
        <dsp:cNvSpPr/>
      </dsp:nvSpPr>
      <dsp:spPr>
        <a:xfrm>
          <a:off x="6939400" y="4394809"/>
          <a:ext cx="397563" cy="397563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207299-CCF8-4086-97D8-7E3CA8BD35B4}">
      <dsp:nvSpPr>
        <dsp:cNvPr id="0" name=""/>
        <dsp:cNvSpPr/>
      </dsp:nvSpPr>
      <dsp:spPr>
        <a:xfrm>
          <a:off x="6740618" y="4466371"/>
          <a:ext cx="795127" cy="254440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제모</a:t>
          </a:r>
        </a:p>
      </dsp:txBody>
      <dsp:txXfrm>
        <a:off x="6740618" y="4466371"/>
        <a:ext cx="795127" cy="254440"/>
      </dsp:txXfrm>
    </dsp:sp>
    <dsp:sp modelId="{5BDE5500-F209-4160-918D-AA5A9F6D6BB3}">
      <dsp:nvSpPr>
        <dsp:cNvPr id="0" name=""/>
        <dsp:cNvSpPr/>
      </dsp:nvSpPr>
      <dsp:spPr>
        <a:xfrm>
          <a:off x="5977295" y="4959350"/>
          <a:ext cx="397563" cy="397563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C162F5-3DAD-4CAF-ACD0-25E6B66614E2}">
      <dsp:nvSpPr>
        <dsp:cNvPr id="0" name=""/>
        <dsp:cNvSpPr/>
      </dsp:nvSpPr>
      <dsp:spPr>
        <a:xfrm>
          <a:off x="5977295" y="4959350"/>
          <a:ext cx="397563" cy="397563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BA55E4-243E-4BCB-8D98-9C183944AF64}">
      <dsp:nvSpPr>
        <dsp:cNvPr id="0" name=""/>
        <dsp:cNvSpPr/>
      </dsp:nvSpPr>
      <dsp:spPr>
        <a:xfrm>
          <a:off x="5778513" y="5030911"/>
          <a:ext cx="795127" cy="254440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여드름 흉터</a:t>
          </a:r>
          <a:r>
            <a:rPr lang="en-US" altLang="ko-KR" sz="1400" kern="1200" dirty="0"/>
            <a:t>/</a:t>
          </a:r>
          <a:r>
            <a:rPr lang="ko-KR" altLang="en-US" sz="1400" kern="1200" dirty="0"/>
            <a:t>모공</a:t>
          </a:r>
        </a:p>
      </dsp:txBody>
      <dsp:txXfrm>
        <a:off x="5778513" y="5030911"/>
        <a:ext cx="795127" cy="254440"/>
      </dsp:txXfrm>
    </dsp:sp>
    <dsp:sp modelId="{2CC86E08-A178-4344-81D3-4703914DF1AB}">
      <dsp:nvSpPr>
        <dsp:cNvPr id="0" name=""/>
        <dsp:cNvSpPr/>
      </dsp:nvSpPr>
      <dsp:spPr>
        <a:xfrm>
          <a:off x="8382556" y="3265728"/>
          <a:ext cx="397563" cy="397563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E1EB38-0B3B-4705-A67B-0125A8902278}">
      <dsp:nvSpPr>
        <dsp:cNvPr id="0" name=""/>
        <dsp:cNvSpPr/>
      </dsp:nvSpPr>
      <dsp:spPr>
        <a:xfrm>
          <a:off x="8382556" y="3265728"/>
          <a:ext cx="397563" cy="397563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D734C4-28E0-4907-8DC3-F36CFECCD1F8}">
      <dsp:nvSpPr>
        <dsp:cNvPr id="0" name=""/>
        <dsp:cNvSpPr/>
      </dsp:nvSpPr>
      <dsp:spPr>
        <a:xfrm>
          <a:off x="8183774" y="3337290"/>
          <a:ext cx="795127" cy="254440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바디 클리닉</a:t>
          </a:r>
        </a:p>
      </dsp:txBody>
      <dsp:txXfrm>
        <a:off x="8183774" y="3337290"/>
        <a:ext cx="795127" cy="254440"/>
      </dsp:txXfrm>
    </dsp:sp>
    <dsp:sp modelId="{15C47129-9E36-48F8-99B4-EB57011B7DE8}">
      <dsp:nvSpPr>
        <dsp:cNvPr id="0" name=""/>
        <dsp:cNvSpPr/>
      </dsp:nvSpPr>
      <dsp:spPr>
        <a:xfrm>
          <a:off x="7901504" y="3830269"/>
          <a:ext cx="397563" cy="397563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6F4C8D-D513-4A7B-B371-055177CD1AFC}">
      <dsp:nvSpPr>
        <dsp:cNvPr id="0" name=""/>
        <dsp:cNvSpPr/>
      </dsp:nvSpPr>
      <dsp:spPr>
        <a:xfrm>
          <a:off x="7901504" y="3830269"/>
          <a:ext cx="397563" cy="397563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E5FA6D-84E4-40B2-8013-2742AF138FFC}">
      <dsp:nvSpPr>
        <dsp:cNvPr id="0" name=""/>
        <dsp:cNvSpPr/>
      </dsp:nvSpPr>
      <dsp:spPr>
        <a:xfrm>
          <a:off x="7702722" y="3901830"/>
          <a:ext cx="795127" cy="254440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err="1"/>
            <a:t>슈링크</a:t>
          </a:r>
          <a:endParaRPr lang="ko-KR" altLang="en-US" sz="1400" kern="1200" dirty="0"/>
        </a:p>
      </dsp:txBody>
      <dsp:txXfrm>
        <a:off x="7702722" y="3901830"/>
        <a:ext cx="795127" cy="254440"/>
      </dsp:txXfrm>
    </dsp:sp>
    <dsp:sp modelId="{176238A7-709C-4D5C-8E3B-72EE6F975A5D}">
      <dsp:nvSpPr>
        <dsp:cNvPr id="0" name=""/>
        <dsp:cNvSpPr/>
      </dsp:nvSpPr>
      <dsp:spPr>
        <a:xfrm>
          <a:off x="8863609" y="3830269"/>
          <a:ext cx="397563" cy="397563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0F008C-561A-4233-9191-9E5D03346829}">
      <dsp:nvSpPr>
        <dsp:cNvPr id="0" name=""/>
        <dsp:cNvSpPr/>
      </dsp:nvSpPr>
      <dsp:spPr>
        <a:xfrm>
          <a:off x="8863609" y="3830269"/>
          <a:ext cx="397563" cy="397563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74429B-F69D-446B-BD4B-8F3D23DDE03F}">
      <dsp:nvSpPr>
        <dsp:cNvPr id="0" name=""/>
        <dsp:cNvSpPr/>
      </dsp:nvSpPr>
      <dsp:spPr>
        <a:xfrm>
          <a:off x="8664827" y="3901830"/>
          <a:ext cx="795127" cy="254440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냉각지방분해술</a:t>
          </a:r>
        </a:p>
      </dsp:txBody>
      <dsp:txXfrm>
        <a:off x="8664827" y="3901830"/>
        <a:ext cx="795127" cy="254440"/>
      </dsp:txXfrm>
    </dsp:sp>
    <dsp:sp modelId="{EB3C6F25-63E1-4802-B900-F4C6887309F0}">
      <dsp:nvSpPr>
        <dsp:cNvPr id="0" name=""/>
        <dsp:cNvSpPr/>
      </dsp:nvSpPr>
      <dsp:spPr>
        <a:xfrm>
          <a:off x="7901504" y="4394809"/>
          <a:ext cx="397563" cy="397563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7D0101-FD0C-466F-9CC1-C4DE49ABFD78}">
      <dsp:nvSpPr>
        <dsp:cNvPr id="0" name=""/>
        <dsp:cNvSpPr/>
      </dsp:nvSpPr>
      <dsp:spPr>
        <a:xfrm>
          <a:off x="7901504" y="4394809"/>
          <a:ext cx="397563" cy="397563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70991C-8E21-4234-96F8-CE8898359179}">
      <dsp:nvSpPr>
        <dsp:cNvPr id="0" name=""/>
        <dsp:cNvSpPr/>
      </dsp:nvSpPr>
      <dsp:spPr>
        <a:xfrm>
          <a:off x="7702722" y="4466371"/>
          <a:ext cx="795127" cy="254440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걸그룹주사</a:t>
          </a:r>
        </a:p>
      </dsp:txBody>
      <dsp:txXfrm>
        <a:off x="7702722" y="4466371"/>
        <a:ext cx="795127" cy="254440"/>
      </dsp:txXfrm>
    </dsp:sp>
    <dsp:sp modelId="{985A3167-1E70-48DF-A17B-5860AB1D838A}">
      <dsp:nvSpPr>
        <dsp:cNvPr id="0" name=""/>
        <dsp:cNvSpPr/>
      </dsp:nvSpPr>
      <dsp:spPr>
        <a:xfrm>
          <a:off x="10306765" y="3265728"/>
          <a:ext cx="397563" cy="397563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A3D71E-ED30-428A-8229-363BAAB63430}">
      <dsp:nvSpPr>
        <dsp:cNvPr id="0" name=""/>
        <dsp:cNvSpPr/>
      </dsp:nvSpPr>
      <dsp:spPr>
        <a:xfrm>
          <a:off x="10306765" y="3265728"/>
          <a:ext cx="397563" cy="397563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236A3C-74A3-4947-825B-A4DA4508F1A5}">
      <dsp:nvSpPr>
        <dsp:cNvPr id="0" name=""/>
        <dsp:cNvSpPr/>
      </dsp:nvSpPr>
      <dsp:spPr>
        <a:xfrm>
          <a:off x="10107983" y="3337290"/>
          <a:ext cx="795127" cy="254440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커뮤니티</a:t>
          </a:r>
        </a:p>
      </dsp:txBody>
      <dsp:txXfrm>
        <a:off x="10107983" y="3337290"/>
        <a:ext cx="795127" cy="254440"/>
      </dsp:txXfrm>
    </dsp:sp>
    <dsp:sp modelId="{E38C0270-9E39-4E98-AFDB-D4D3712E907D}">
      <dsp:nvSpPr>
        <dsp:cNvPr id="0" name=""/>
        <dsp:cNvSpPr/>
      </dsp:nvSpPr>
      <dsp:spPr>
        <a:xfrm>
          <a:off x="9825713" y="3830269"/>
          <a:ext cx="397563" cy="397563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C7242B-AFFC-4E90-8422-B5DB81535FAD}">
      <dsp:nvSpPr>
        <dsp:cNvPr id="0" name=""/>
        <dsp:cNvSpPr/>
      </dsp:nvSpPr>
      <dsp:spPr>
        <a:xfrm>
          <a:off x="9825713" y="3830269"/>
          <a:ext cx="397563" cy="397563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DCE133-F361-4D04-A1F7-19A2F1C90AC5}">
      <dsp:nvSpPr>
        <dsp:cNvPr id="0" name=""/>
        <dsp:cNvSpPr/>
      </dsp:nvSpPr>
      <dsp:spPr>
        <a:xfrm>
          <a:off x="9626931" y="3901830"/>
          <a:ext cx="795127" cy="254440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이벤트</a:t>
          </a:r>
        </a:p>
      </dsp:txBody>
      <dsp:txXfrm>
        <a:off x="9626931" y="3901830"/>
        <a:ext cx="795127" cy="254440"/>
      </dsp:txXfrm>
    </dsp:sp>
    <dsp:sp modelId="{72D16451-4C4B-4BC6-B7E7-B06F0F5DBB5D}">
      <dsp:nvSpPr>
        <dsp:cNvPr id="0" name=""/>
        <dsp:cNvSpPr/>
      </dsp:nvSpPr>
      <dsp:spPr>
        <a:xfrm>
          <a:off x="10787817" y="3830269"/>
          <a:ext cx="397563" cy="397563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949A33-0013-4246-B4F2-F12A72FE177A}">
      <dsp:nvSpPr>
        <dsp:cNvPr id="0" name=""/>
        <dsp:cNvSpPr/>
      </dsp:nvSpPr>
      <dsp:spPr>
        <a:xfrm>
          <a:off x="10787817" y="3830269"/>
          <a:ext cx="397563" cy="397563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BF932-A6A2-4B95-8869-04F38B0DCF54}">
      <dsp:nvSpPr>
        <dsp:cNvPr id="0" name=""/>
        <dsp:cNvSpPr/>
      </dsp:nvSpPr>
      <dsp:spPr>
        <a:xfrm>
          <a:off x="10589035" y="3901830"/>
          <a:ext cx="795127" cy="254440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전후사진</a:t>
          </a:r>
        </a:p>
      </dsp:txBody>
      <dsp:txXfrm>
        <a:off x="10589035" y="3901830"/>
        <a:ext cx="795127" cy="254440"/>
      </dsp:txXfrm>
    </dsp:sp>
    <dsp:sp modelId="{93F2807E-F43A-4433-998E-993C06CF17E9}">
      <dsp:nvSpPr>
        <dsp:cNvPr id="0" name=""/>
        <dsp:cNvSpPr/>
      </dsp:nvSpPr>
      <dsp:spPr>
        <a:xfrm>
          <a:off x="9825713" y="4394809"/>
          <a:ext cx="397563" cy="397563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762975-2D74-47A0-8164-52C5597E3CB7}">
      <dsp:nvSpPr>
        <dsp:cNvPr id="0" name=""/>
        <dsp:cNvSpPr/>
      </dsp:nvSpPr>
      <dsp:spPr>
        <a:xfrm>
          <a:off x="9825713" y="4394809"/>
          <a:ext cx="397563" cy="397563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C6A20C-4EDB-4146-AC56-95D387461F9D}">
      <dsp:nvSpPr>
        <dsp:cNvPr id="0" name=""/>
        <dsp:cNvSpPr/>
      </dsp:nvSpPr>
      <dsp:spPr>
        <a:xfrm>
          <a:off x="9626931" y="4466371"/>
          <a:ext cx="795127" cy="254440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온라인상담</a:t>
          </a:r>
        </a:p>
      </dsp:txBody>
      <dsp:txXfrm>
        <a:off x="9626931" y="4466371"/>
        <a:ext cx="795127" cy="254440"/>
      </dsp:txXfrm>
    </dsp:sp>
    <dsp:sp modelId="{07A32D9B-BB60-4A8B-98D8-DCD1977A4F9D}">
      <dsp:nvSpPr>
        <dsp:cNvPr id="0" name=""/>
        <dsp:cNvSpPr/>
      </dsp:nvSpPr>
      <dsp:spPr>
        <a:xfrm>
          <a:off x="10787817" y="4394809"/>
          <a:ext cx="397563" cy="397563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127C0-2BA1-4BFE-82BF-39D4779285FA}">
      <dsp:nvSpPr>
        <dsp:cNvPr id="0" name=""/>
        <dsp:cNvSpPr/>
      </dsp:nvSpPr>
      <dsp:spPr>
        <a:xfrm>
          <a:off x="10787817" y="4394809"/>
          <a:ext cx="397563" cy="397563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21412F-9DEE-43E4-9963-EE6F78DD164B}">
      <dsp:nvSpPr>
        <dsp:cNvPr id="0" name=""/>
        <dsp:cNvSpPr/>
      </dsp:nvSpPr>
      <dsp:spPr>
        <a:xfrm>
          <a:off x="10589035" y="4466371"/>
          <a:ext cx="795127" cy="254440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공지사항</a:t>
          </a:r>
        </a:p>
      </dsp:txBody>
      <dsp:txXfrm>
        <a:off x="10589035" y="4466371"/>
        <a:ext cx="795127" cy="254440"/>
      </dsp:txXfrm>
    </dsp:sp>
    <dsp:sp modelId="{6D0D3517-6F59-4CB0-A877-2D998B34569C}">
      <dsp:nvSpPr>
        <dsp:cNvPr id="0" name=""/>
        <dsp:cNvSpPr/>
      </dsp:nvSpPr>
      <dsp:spPr>
        <a:xfrm>
          <a:off x="4534139" y="2136647"/>
          <a:ext cx="397563" cy="397563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A6900E-68C8-4E37-BEBF-92EC8594FD68}">
      <dsp:nvSpPr>
        <dsp:cNvPr id="0" name=""/>
        <dsp:cNvSpPr/>
      </dsp:nvSpPr>
      <dsp:spPr>
        <a:xfrm>
          <a:off x="4534139" y="2136647"/>
          <a:ext cx="397563" cy="397563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DC975-A84E-4169-8FB3-3EDFF7AFFC69}">
      <dsp:nvSpPr>
        <dsp:cNvPr id="0" name=""/>
        <dsp:cNvSpPr/>
      </dsp:nvSpPr>
      <dsp:spPr>
        <a:xfrm>
          <a:off x="4335357" y="2208208"/>
          <a:ext cx="795127" cy="254440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로그인</a:t>
          </a:r>
        </a:p>
      </dsp:txBody>
      <dsp:txXfrm>
        <a:off x="4335357" y="2208208"/>
        <a:ext cx="795127" cy="254440"/>
      </dsp:txXfrm>
    </dsp:sp>
    <dsp:sp modelId="{AFC11522-B2C1-4B62-A9EB-E9CEC5DD7C2E}">
      <dsp:nvSpPr>
        <dsp:cNvPr id="0" name=""/>
        <dsp:cNvSpPr/>
      </dsp:nvSpPr>
      <dsp:spPr>
        <a:xfrm>
          <a:off x="4053086" y="2701187"/>
          <a:ext cx="397563" cy="397563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965C5D-8B62-4997-8AD2-11BC3392A00C}">
      <dsp:nvSpPr>
        <dsp:cNvPr id="0" name=""/>
        <dsp:cNvSpPr/>
      </dsp:nvSpPr>
      <dsp:spPr>
        <a:xfrm>
          <a:off x="4053086" y="2701187"/>
          <a:ext cx="397563" cy="397563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980A76-1A0B-4C22-9E73-94A034FFE149}">
      <dsp:nvSpPr>
        <dsp:cNvPr id="0" name=""/>
        <dsp:cNvSpPr/>
      </dsp:nvSpPr>
      <dsp:spPr>
        <a:xfrm>
          <a:off x="3854305" y="2772749"/>
          <a:ext cx="795127" cy="254440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아이디 찾기</a:t>
          </a:r>
        </a:p>
      </dsp:txBody>
      <dsp:txXfrm>
        <a:off x="3854305" y="2772749"/>
        <a:ext cx="795127" cy="254440"/>
      </dsp:txXfrm>
    </dsp:sp>
    <dsp:sp modelId="{4E651C75-3212-4207-809D-025046F6E66E}">
      <dsp:nvSpPr>
        <dsp:cNvPr id="0" name=""/>
        <dsp:cNvSpPr/>
      </dsp:nvSpPr>
      <dsp:spPr>
        <a:xfrm>
          <a:off x="5015191" y="2701187"/>
          <a:ext cx="397563" cy="397563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27BE7A-685D-4456-A4CD-E629BB812F75}">
      <dsp:nvSpPr>
        <dsp:cNvPr id="0" name=""/>
        <dsp:cNvSpPr/>
      </dsp:nvSpPr>
      <dsp:spPr>
        <a:xfrm>
          <a:off x="5015191" y="2701187"/>
          <a:ext cx="397563" cy="397563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D55FF7-153D-48D4-A44D-B58FA0A47FF4}">
      <dsp:nvSpPr>
        <dsp:cNvPr id="0" name=""/>
        <dsp:cNvSpPr/>
      </dsp:nvSpPr>
      <dsp:spPr>
        <a:xfrm>
          <a:off x="4816409" y="2772749"/>
          <a:ext cx="795127" cy="254440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비밀번호 찾기</a:t>
          </a:r>
        </a:p>
      </dsp:txBody>
      <dsp:txXfrm>
        <a:off x="4816409" y="2772749"/>
        <a:ext cx="795127" cy="254440"/>
      </dsp:txXfrm>
    </dsp:sp>
    <dsp:sp modelId="{25A4B0DB-385F-46F6-A698-B6B95518DA07}">
      <dsp:nvSpPr>
        <dsp:cNvPr id="0" name=""/>
        <dsp:cNvSpPr/>
      </dsp:nvSpPr>
      <dsp:spPr>
        <a:xfrm>
          <a:off x="6458348" y="2136647"/>
          <a:ext cx="397563" cy="397563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0A5593-59EA-445B-9752-97AFCD2247CD}">
      <dsp:nvSpPr>
        <dsp:cNvPr id="0" name=""/>
        <dsp:cNvSpPr/>
      </dsp:nvSpPr>
      <dsp:spPr>
        <a:xfrm>
          <a:off x="6458348" y="2136647"/>
          <a:ext cx="397563" cy="397563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AD0B48-E4EA-4236-BD70-6DC3EA29173A}">
      <dsp:nvSpPr>
        <dsp:cNvPr id="0" name=""/>
        <dsp:cNvSpPr/>
      </dsp:nvSpPr>
      <dsp:spPr>
        <a:xfrm>
          <a:off x="6259566" y="2208208"/>
          <a:ext cx="795127" cy="254440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회원가입</a:t>
          </a:r>
        </a:p>
      </dsp:txBody>
      <dsp:txXfrm>
        <a:off x="6259566" y="2208208"/>
        <a:ext cx="795127" cy="254440"/>
      </dsp:txXfrm>
    </dsp:sp>
    <dsp:sp modelId="{9C0ACC5C-0EEE-49D3-B9F5-359A1A020F86}">
      <dsp:nvSpPr>
        <dsp:cNvPr id="0" name=""/>
        <dsp:cNvSpPr/>
      </dsp:nvSpPr>
      <dsp:spPr>
        <a:xfrm>
          <a:off x="5977295" y="2701187"/>
          <a:ext cx="397563" cy="397563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F151A4-4C49-4C5C-858B-7E381A0C587A}">
      <dsp:nvSpPr>
        <dsp:cNvPr id="0" name=""/>
        <dsp:cNvSpPr/>
      </dsp:nvSpPr>
      <dsp:spPr>
        <a:xfrm>
          <a:off x="5977295" y="2701187"/>
          <a:ext cx="397563" cy="397563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3C764B-547E-452B-BF15-4ADC08AA5DE7}">
      <dsp:nvSpPr>
        <dsp:cNvPr id="0" name=""/>
        <dsp:cNvSpPr/>
      </dsp:nvSpPr>
      <dsp:spPr>
        <a:xfrm>
          <a:off x="5778513" y="2772749"/>
          <a:ext cx="795127" cy="254440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회원가입 약관</a:t>
          </a:r>
        </a:p>
      </dsp:txBody>
      <dsp:txXfrm>
        <a:off x="5778513" y="2772749"/>
        <a:ext cx="795127" cy="254440"/>
      </dsp:txXfrm>
    </dsp:sp>
    <dsp:sp modelId="{F835A3C1-7627-4850-8619-8108761B07AF}">
      <dsp:nvSpPr>
        <dsp:cNvPr id="0" name=""/>
        <dsp:cNvSpPr/>
      </dsp:nvSpPr>
      <dsp:spPr>
        <a:xfrm>
          <a:off x="6939400" y="2701187"/>
          <a:ext cx="397563" cy="397563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D27C89-B926-4208-B1B7-2736D1BF0095}">
      <dsp:nvSpPr>
        <dsp:cNvPr id="0" name=""/>
        <dsp:cNvSpPr/>
      </dsp:nvSpPr>
      <dsp:spPr>
        <a:xfrm>
          <a:off x="6939400" y="2701187"/>
          <a:ext cx="397563" cy="397563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B75F83-3522-4F36-8E28-61C834D2F9C9}">
      <dsp:nvSpPr>
        <dsp:cNvPr id="0" name=""/>
        <dsp:cNvSpPr/>
      </dsp:nvSpPr>
      <dsp:spPr>
        <a:xfrm>
          <a:off x="6740618" y="2772749"/>
          <a:ext cx="795127" cy="254440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회원 정보 입력</a:t>
          </a:r>
        </a:p>
      </dsp:txBody>
      <dsp:txXfrm>
        <a:off x="6740618" y="2772749"/>
        <a:ext cx="795127" cy="2544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8C14D34-4631-4260-8B58-2D51A2ACA01E}" type="datetimeFigureOut">
              <a:rPr lang="ko-KR" altLang="en-US" smtClean="0"/>
              <a:t>2021-06-23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D96A-6F09-400A-B1D7-23C25324D6D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65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14D34-4631-4260-8B58-2D51A2ACA01E}" type="datetimeFigureOut">
              <a:rPr lang="ko-KR" altLang="en-US" smtClean="0"/>
              <a:t>2021-06-23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D96A-6F09-400A-B1D7-23C25324D6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306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14D34-4631-4260-8B58-2D51A2ACA01E}" type="datetimeFigureOut">
              <a:rPr lang="ko-KR" altLang="en-US" smtClean="0"/>
              <a:t>2021-06-23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D96A-6F09-400A-B1D7-23C25324D6D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591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14D34-4631-4260-8B58-2D51A2ACA01E}" type="datetimeFigureOut">
              <a:rPr lang="ko-KR" altLang="en-US" smtClean="0"/>
              <a:t>2021-06-23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D96A-6F09-400A-B1D7-23C25324D6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452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14D34-4631-4260-8B58-2D51A2ACA01E}" type="datetimeFigureOut">
              <a:rPr lang="ko-KR" altLang="en-US" smtClean="0"/>
              <a:t>2021-06-23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D96A-6F09-400A-B1D7-23C25324D6D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179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14D34-4631-4260-8B58-2D51A2ACA01E}" type="datetimeFigureOut">
              <a:rPr lang="ko-KR" altLang="en-US" smtClean="0"/>
              <a:t>2021-06-23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D96A-6F09-400A-B1D7-23C25324D6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265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14D34-4631-4260-8B58-2D51A2ACA01E}" type="datetimeFigureOut">
              <a:rPr lang="ko-KR" altLang="en-US" smtClean="0"/>
              <a:t>2021-06-23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D96A-6F09-400A-B1D7-23C25324D6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491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14D34-4631-4260-8B58-2D51A2ACA01E}" type="datetimeFigureOut">
              <a:rPr lang="ko-KR" altLang="en-US" smtClean="0"/>
              <a:t>2021-06-23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D96A-6F09-400A-B1D7-23C25324D6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663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14D34-4631-4260-8B58-2D51A2ACA01E}" type="datetimeFigureOut">
              <a:rPr lang="ko-KR" altLang="en-US" smtClean="0"/>
              <a:t>2021-06-23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D96A-6F09-400A-B1D7-23C25324D6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454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14D34-4631-4260-8B58-2D51A2ACA01E}" type="datetimeFigureOut">
              <a:rPr lang="ko-KR" altLang="en-US" smtClean="0"/>
              <a:t>2021-06-23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D96A-6F09-400A-B1D7-23C25324D6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75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14D34-4631-4260-8B58-2D51A2ACA01E}" type="datetimeFigureOut">
              <a:rPr lang="ko-KR" altLang="en-US" smtClean="0"/>
              <a:t>2021-06-23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D96A-6F09-400A-B1D7-23C25324D6D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791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B8C14D34-4631-4260-8B58-2D51A2ACA01E}" type="datetimeFigureOut">
              <a:rPr lang="ko-KR" altLang="en-US" smtClean="0"/>
              <a:t>2021-06-23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0DBED96A-6F09-400A-B1D7-23C25324D6D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57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</p:sldLayoutIdLst>
  <p:txStyles>
    <p:titleStyle>
      <a:lvl1pPr algn="l" defTabSz="914400" rtl="0" eaLnBrk="1" latinLnBrk="1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74090" y="548708"/>
            <a:ext cx="9111449" cy="1489744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 err="1"/>
              <a:t>뷰라인의원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기획서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DBFC9D-72CB-4769-8389-9B354BD26ADD}"/>
              </a:ext>
            </a:extLst>
          </p:cNvPr>
          <p:cNvSpPr txBox="1"/>
          <p:nvPr/>
        </p:nvSpPr>
        <p:spPr>
          <a:xfrm>
            <a:off x="8904303" y="5752730"/>
            <a:ext cx="1494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기획자</a:t>
            </a:r>
            <a:r>
              <a:rPr lang="en-US" altLang="ko-KR" sz="2400" dirty="0"/>
              <a:t>: </a:t>
            </a:r>
            <a:r>
              <a:rPr lang="ko-KR" altLang="en-US" sz="2400" dirty="0" err="1"/>
              <a:t>임영서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51762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페이지 시안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2992" y="1760635"/>
            <a:ext cx="1804732" cy="45773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13877" y="6338025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메인 페이지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014" y="1760635"/>
            <a:ext cx="1974615" cy="45608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02530" y="6338025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서브 페이지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13321" y="6325349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상세 페이지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887" y="2187199"/>
            <a:ext cx="2502339" cy="357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0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비주얼</a:t>
            </a:r>
            <a:r>
              <a:rPr lang="ko-KR" altLang="en-US" dirty="0" smtClean="0"/>
              <a:t> 콘셉트 배너</a:t>
            </a:r>
            <a:r>
              <a:rPr lang="en-US" altLang="ko-KR" dirty="0" smtClean="0"/>
              <a:t>-</a:t>
            </a:r>
            <a:r>
              <a:rPr lang="ko-KR" altLang="en-US" dirty="0" smtClean="0"/>
              <a:t>메인 페이지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696" y="1843764"/>
            <a:ext cx="5393660" cy="13919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696" y="5162204"/>
            <a:ext cx="5393660" cy="14059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696" y="3475611"/>
            <a:ext cx="5393660" cy="138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309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비주얼</a:t>
            </a:r>
            <a:r>
              <a:rPr lang="ko-KR" altLang="en-US" dirty="0" smtClean="0"/>
              <a:t> 콘셉트 배너</a:t>
            </a:r>
            <a:r>
              <a:rPr lang="en-US" altLang="ko-KR" dirty="0" smtClean="0"/>
              <a:t>-</a:t>
            </a:r>
            <a:r>
              <a:rPr lang="ko-KR" altLang="en-US" dirty="0" smtClean="0"/>
              <a:t>서브 페이지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699" y="1909156"/>
            <a:ext cx="6912552" cy="21973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699" y="4595288"/>
            <a:ext cx="6912552" cy="201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680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비주얼</a:t>
            </a:r>
            <a:r>
              <a:rPr lang="ko-KR" altLang="en-US" dirty="0" smtClean="0"/>
              <a:t> 콘셉트 배너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팝업창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172" y="2149792"/>
            <a:ext cx="3920351" cy="391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989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요소별 아이콘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693" y="2986527"/>
            <a:ext cx="2607685" cy="26245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441" y="2769782"/>
            <a:ext cx="4294331" cy="28413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85" y="3057870"/>
            <a:ext cx="3401983" cy="219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3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콘텐츠 배치 구조</a:t>
            </a:r>
            <a:r>
              <a:rPr lang="en-US" altLang="ko-KR" dirty="0" smtClean="0"/>
              <a:t>-</a:t>
            </a:r>
            <a:r>
              <a:rPr lang="ko-KR" altLang="en-US" dirty="0" smtClean="0"/>
              <a:t>메인 페이지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688" y="1797435"/>
            <a:ext cx="2445987" cy="1855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748" y="3653011"/>
            <a:ext cx="2798663" cy="17026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17" y="5355699"/>
            <a:ext cx="2577927" cy="134547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581" y="1476478"/>
            <a:ext cx="3862956" cy="228078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1859" y="3799211"/>
            <a:ext cx="3257236" cy="121294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3378" y="5471645"/>
            <a:ext cx="3296160" cy="1171001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3253451" y="1883541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679636" y="1797435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로고 및 메인 메뉴</a:t>
            </a:r>
            <a:endParaRPr lang="ko-KR" altLang="en-US" dirty="0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3253451" y="2527069"/>
            <a:ext cx="5787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3253451" y="3366655"/>
            <a:ext cx="5787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3253451" y="4538750"/>
            <a:ext cx="5787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3253451" y="6134794"/>
            <a:ext cx="5787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83991" y="3255781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주요 서비스 아이콘으로 시각화 배치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783991" y="2438833"/>
            <a:ext cx="17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비</a:t>
            </a:r>
            <a:r>
              <a:rPr lang="ko-KR" altLang="en-US" dirty="0" err="1" smtClean="0"/>
              <a:t>주얼</a:t>
            </a:r>
            <a:r>
              <a:rPr lang="ko-KR" altLang="en-US" dirty="0" smtClean="0"/>
              <a:t> 배너 이미지 배치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900657" y="4325362"/>
            <a:ext cx="1939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클리닉 종류 및 관련 시술 </a:t>
            </a:r>
            <a:endParaRPr lang="en-US" altLang="ko-KR" dirty="0"/>
          </a:p>
          <a:p>
            <a:r>
              <a:rPr lang="ko-KR" altLang="en-US" dirty="0" smtClean="0"/>
              <a:t>이미지 배치와 텍스트 설명 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767427" y="6010312"/>
            <a:ext cx="2132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뷰라인</a:t>
            </a:r>
            <a:r>
              <a:rPr lang="ko-KR" altLang="en-US" dirty="0" smtClean="0"/>
              <a:t> 스토리 아이콘으로 시각화</a:t>
            </a:r>
            <a:endParaRPr lang="en-US" altLang="ko-KR" dirty="0" smtClean="0"/>
          </a:p>
          <a:p>
            <a:r>
              <a:rPr lang="ko-KR" altLang="en-US" dirty="0" smtClean="0"/>
              <a:t> 배치 및 설명</a:t>
            </a:r>
            <a:endParaRPr lang="ko-KR" altLang="en-US" dirty="0"/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8931044" y="2191112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9197052" y="4327482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9404870" y="6123031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862070" y="5683438"/>
            <a:ext cx="13308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푸터</a:t>
            </a:r>
            <a:endParaRPr lang="en-US" altLang="ko-KR" dirty="0" smtClean="0"/>
          </a:p>
          <a:p>
            <a:r>
              <a:rPr lang="ko-KR" altLang="en-US" dirty="0" smtClean="0"/>
              <a:t>주소 및 카피라이트</a:t>
            </a:r>
            <a:endParaRPr lang="en-US" altLang="ko-KR" dirty="0" smtClean="0"/>
          </a:p>
          <a:p>
            <a:r>
              <a:rPr lang="en-US" altLang="ko-KR" dirty="0" smtClean="0"/>
              <a:t>SNS</a:t>
            </a:r>
            <a:r>
              <a:rPr lang="ko-KR" altLang="en-US" dirty="0" smtClean="0"/>
              <a:t>아이콘 배치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9345817" y="2057837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슈링크</a:t>
            </a:r>
            <a:r>
              <a:rPr lang="ko-KR" altLang="en-US" dirty="0" smtClean="0"/>
              <a:t> 유튜브 영상 배치</a:t>
            </a:r>
            <a:r>
              <a:rPr lang="en-US" altLang="ko-KR" dirty="0" smtClean="0"/>
              <a:t>-</a:t>
            </a:r>
            <a:r>
              <a:rPr lang="ko-KR" altLang="en-US" dirty="0" smtClean="0"/>
              <a:t>링크 연결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9595084" y="4221018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공지사항 및 이벤트 배치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300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콘텐츠 배치 구조</a:t>
            </a:r>
            <a:r>
              <a:rPr lang="en-US" altLang="ko-KR" dirty="0" smtClean="0"/>
              <a:t>-</a:t>
            </a:r>
            <a:r>
              <a:rPr lang="ko-KR" altLang="en-US" dirty="0" smtClean="0"/>
              <a:t>서브 페이지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208" y="1792864"/>
            <a:ext cx="3283093" cy="182317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79" y="3581605"/>
            <a:ext cx="3375122" cy="16732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209" y="5350327"/>
            <a:ext cx="3283093" cy="9800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984" y="1775017"/>
            <a:ext cx="3002368" cy="20059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0544" y="4065275"/>
            <a:ext cx="3296160" cy="91318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0544" y="5254865"/>
            <a:ext cx="3296160" cy="1171001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>
            <a:off x="4089862" y="1900166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488873" y="1792865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로고 및 메인 메뉴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05123" y="3066161"/>
            <a:ext cx="1455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비주얼</a:t>
            </a:r>
            <a:r>
              <a:rPr lang="ko-KR" altLang="en-US" dirty="0" smtClean="0"/>
              <a:t> 배너 이미지 </a:t>
            </a:r>
            <a:endParaRPr lang="en-US" altLang="ko-KR" dirty="0" smtClean="0"/>
          </a:p>
          <a:p>
            <a:r>
              <a:rPr lang="ko-KR" altLang="en-US" dirty="0" smtClean="0"/>
              <a:t>및</a:t>
            </a:r>
            <a:r>
              <a:rPr lang="en-US" altLang="ko-KR" dirty="0"/>
              <a:t> </a:t>
            </a:r>
            <a:r>
              <a:rPr lang="ko-KR" altLang="en-US" dirty="0" smtClean="0"/>
              <a:t>제목</a:t>
            </a:r>
            <a:endParaRPr lang="ko-KR" altLang="en-US" dirty="0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4089862" y="2515308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491095" y="2428722"/>
            <a:ext cx="710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서브 </a:t>
            </a:r>
            <a:r>
              <a:rPr lang="ko-KR" altLang="en-US" dirty="0"/>
              <a:t>버튼</a:t>
            </a:r>
          </a:p>
          <a:p>
            <a:endParaRPr lang="ko-KR" altLang="en-US" dirty="0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4089862" y="3196951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4089862" y="4485424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4089862" y="5857024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9458104" y="5857024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9458104" y="4485424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9183100" y="2698187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9934864" y="557840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푸터</a:t>
            </a:r>
            <a:endParaRPr lang="en-US" altLang="ko-KR" dirty="0"/>
          </a:p>
          <a:p>
            <a:r>
              <a:rPr lang="ko-KR" altLang="en-US" dirty="0"/>
              <a:t>주소 및 카피라이트</a:t>
            </a:r>
            <a:endParaRPr lang="en-US" altLang="ko-KR" dirty="0"/>
          </a:p>
          <a:p>
            <a:r>
              <a:rPr lang="en-US" altLang="ko-KR" dirty="0"/>
              <a:t>SNS</a:t>
            </a:r>
            <a:r>
              <a:rPr lang="ko-KR" altLang="en-US" dirty="0"/>
              <a:t>아이콘 배치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888489" y="437933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비</a:t>
            </a:r>
            <a:r>
              <a:rPr lang="ko-KR" altLang="en-US" dirty="0" err="1" smtClean="0"/>
              <a:t>주얼</a:t>
            </a:r>
            <a:r>
              <a:rPr lang="ko-KR" altLang="en-US" dirty="0" smtClean="0"/>
              <a:t> 배너 이미지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477611" y="5748496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체크사항 솔루션</a:t>
            </a:r>
            <a:r>
              <a:rPr lang="en-US" altLang="ko-KR" dirty="0" smtClean="0"/>
              <a:t>-</a:t>
            </a:r>
            <a:r>
              <a:rPr lang="ko-KR" altLang="en-US" dirty="0" smtClean="0"/>
              <a:t>체크박스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505807" y="4362403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시술 설명 및 이미지 배치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9609113" y="2563559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관리 솔루션 설명 및 이미지 배치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310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콘텐츠 배치 구조</a:t>
            </a:r>
            <a:r>
              <a:rPr lang="en-US" altLang="ko-KR" dirty="0" smtClean="0"/>
              <a:t>- </a:t>
            </a:r>
            <a:r>
              <a:rPr lang="ko-KR" altLang="en-US" dirty="0" smtClean="0"/>
              <a:t>상세 페이지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266" y="1857376"/>
            <a:ext cx="3296160" cy="331314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768" y="5337992"/>
            <a:ext cx="3296160" cy="1171001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>
            <a:off x="4716491" y="1925104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>
            <a:off x="4691552" y="3629213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4758054" y="5915213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5215254" y="5585663"/>
            <a:ext cx="16814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푸터</a:t>
            </a:r>
            <a:endParaRPr lang="en-US" altLang="ko-KR" dirty="0"/>
          </a:p>
          <a:p>
            <a:r>
              <a:rPr lang="ko-KR" altLang="en-US" dirty="0"/>
              <a:t>주소 및 카피라이트</a:t>
            </a:r>
            <a:endParaRPr lang="en-US" altLang="ko-KR" dirty="0"/>
          </a:p>
          <a:p>
            <a:r>
              <a:rPr lang="en-US" altLang="ko-KR" dirty="0"/>
              <a:t>SNS</a:t>
            </a:r>
            <a:r>
              <a:rPr lang="ko-KR" altLang="en-US" dirty="0"/>
              <a:t>아이콘 배치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3614" y="1827723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로고 및 메인 메뉴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143614" y="3424720"/>
            <a:ext cx="2319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뷰라인의</a:t>
            </a:r>
            <a:r>
              <a:rPr lang="ko-KR" altLang="en-US" dirty="0" smtClean="0"/>
              <a:t> 시술 단계</a:t>
            </a:r>
            <a:r>
              <a:rPr lang="en-US" altLang="ko-KR" dirty="0" smtClean="0"/>
              <a:t>(1~4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이미지와 텍스트 내용 배치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420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매체별</a:t>
            </a:r>
            <a:r>
              <a:rPr lang="ko-KR" altLang="en-US" dirty="0" smtClean="0"/>
              <a:t> 레이아웃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780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개정 이력</a:t>
            </a:r>
            <a:endParaRPr lang="en-US" altLang="ko-KR" dirty="0"/>
          </a:p>
          <a:p>
            <a:r>
              <a:rPr lang="ko-KR" altLang="en-US" dirty="0"/>
              <a:t>정보 구조도</a:t>
            </a:r>
            <a:endParaRPr lang="en-US" altLang="ko-KR" dirty="0"/>
          </a:p>
          <a:p>
            <a:r>
              <a:rPr lang="ko-KR" altLang="en-US" dirty="0"/>
              <a:t>키워드 서비스 </a:t>
            </a:r>
            <a:r>
              <a:rPr lang="ko-KR" altLang="en-US" dirty="0" smtClean="0"/>
              <a:t>흐름도</a:t>
            </a:r>
            <a:endParaRPr lang="en-US" altLang="ko-KR" dirty="0" smtClean="0"/>
          </a:p>
          <a:p>
            <a:r>
              <a:rPr lang="ko-KR" altLang="en-US" dirty="0" smtClean="0"/>
              <a:t>와이어프레임</a:t>
            </a:r>
            <a:endParaRPr lang="en-US" altLang="ko-KR" dirty="0"/>
          </a:p>
          <a:p>
            <a:r>
              <a:rPr lang="ko-KR" altLang="en-US" dirty="0"/>
              <a:t>스토리보드 화면 </a:t>
            </a:r>
            <a:r>
              <a:rPr lang="ko-KR" altLang="en-US" dirty="0" smtClean="0"/>
              <a:t>설계</a:t>
            </a:r>
            <a:endParaRPr lang="en-US" altLang="ko-KR" dirty="0" smtClean="0"/>
          </a:p>
          <a:p>
            <a:r>
              <a:rPr lang="ko-KR" altLang="en-US" dirty="0" smtClean="0"/>
              <a:t>페이지 시안</a:t>
            </a:r>
            <a:endParaRPr lang="en-US" altLang="ko-KR" dirty="0" smtClean="0"/>
          </a:p>
          <a:p>
            <a:r>
              <a:rPr lang="ko-KR" altLang="en-US" dirty="0" smtClean="0"/>
              <a:t>비주얼콘셉트 배너</a:t>
            </a:r>
            <a:endParaRPr lang="en-US" altLang="ko-KR" dirty="0" smtClean="0"/>
          </a:p>
          <a:p>
            <a:r>
              <a:rPr lang="ko-KR" altLang="en-US" dirty="0" smtClean="0"/>
              <a:t>요소별 아이콘</a:t>
            </a:r>
            <a:endParaRPr lang="en-US" altLang="ko-KR" dirty="0" smtClean="0"/>
          </a:p>
          <a:p>
            <a:r>
              <a:rPr lang="ko-KR" altLang="en-US" dirty="0" smtClean="0"/>
              <a:t>콘텐츠 </a:t>
            </a:r>
            <a:r>
              <a:rPr lang="ko-KR" altLang="en-US" dirty="0" smtClean="0"/>
              <a:t>배치 구도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246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개정 이력</a:t>
            </a:r>
          </a:p>
        </p:txBody>
      </p: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1EEBEBBA-5A7C-44B8-AC07-42D11FAC2B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4027087"/>
              </p:ext>
            </p:extLst>
          </p:nvPr>
        </p:nvGraphicFramePr>
        <p:xfrm>
          <a:off x="1023750" y="2129221"/>
          <a:ext cx="9720260" cy="398678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4761">
                  <a:extLst>
                    <a:ext uri="{9D8B030D-6E8A-4147-A177-3AD203B41FA5}">
                      <a16:colId xmlns:a16="http://schemas.microsoft.com/office/drawing/2014/main" val="4135508679"/>
                    </a:ext>
                  </a:extLst>
                </a:gridCol>
                <a:gridCol w="1589103">
                  <a:extLst>
                    <a:ext uri="{9D8B030D-6E8A-4147-A177-3AD203B41FA5}">
                      <a16:colId xmlns:a16="http://schemas.microsoft.com/office/drawing/2014/main" val="961924668"/>
                    </a:ext>
                  </a:extLst>
                </a:gridCol>
                <a:gridCol w="5521911">
                  <a:extLst>
                    <a:ext uri="{9D8B030D-6E8A-4147-A177-3AD203B41FA5}">
                      <a16:colId xmlns:a16="http://schemas.microsoft.com/office/drawing/2014/main" val="87260469"/>
                    </a:ext>
                  </a:extLst>
                </a:gridCol>
                <a:gridCol w="1724485">
                  <a:extLst>
                    <a:ext uri="{9D8B030D-6E8A-4147-A177-3AD203B41FA5}">
                      <a16:colId xmlns:a16="http://schemas.microsoft.com/office/drawing/2014/main" val="3710904922"/>
                    </a:ext>
                  </a:extLst>
                </a:gridCol>
              </a:tblGrid>
              <a:tr h="66446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846904"/>
                  </a:ext>
                </a:extLst>
              </a:tr>
              <a:tr h="66446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7201"/>
                  </a:ext>
                </a:extLst>
              </a:tr>
              <a:tr h="66446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647215"/>
                  </a:ext>
                </a:extLst>
              </a:tr>
              <a:tr h="66446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340620"/>
                  </a:ext>
                </a:extLst>
              </a:tr>
              <a:tr h="66446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849"/>
                  </a:ext>
                </a:extLst>
              </a:tr>
              <a:tr h="66446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5625308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4230EA32-B62A-4503-A5DF-5F1C615582C8}"/>
              </a:ext>
            </a:extLst>
          </p:cNvPr>
          <p:cNvSpPr txBox="1"/>
          <p:nvPr/>
        </p:nvSpPr>
        <p:spPr>
          <a:xfrm>
            <a:off x="9596761" y="234370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작성자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96B0E1-927D-494D-8C63-B5070354E3CB}"/>
              </a:ext>
            </a:extLst>
          </p:cNvPr>
          <p:cNvSpPr txBox="1"/>
          <p:nvPr/>
        </p:nvSpPr>
        <p:spPr>
          <a:xfrm>
            <a:off x="9596761" y="2991775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임영서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681795-48F3-496E-BF06-E000DE86274A}"/>
              </a:ext>
            </a:extLst>
          </p:cNvPr>
          <p:cNvSpPr txBox="1"/>
          <p:nvPr/>
        </p:nvSpPr>
        <p:spPr>
          <a:xfrm>
            <a:off x="9596761" y="3604334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임영서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B8AA98-E476-4331-A783-A10D71E5317C}"/>
              </a:ext>
            </a:extLst>
          </p:cNvPr>
          <p:cNvSpPr txBox="1"/>
          <p:nvPr/>
        </p:nvSpPr>
        <p:spPr>
          <a:xfrm>
            <a:off x="9596761" y="4287915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임영서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6FC817-2451-4A90-8DBF-BB07EBBC403D}"/>
              </a:ext>
            </a:extLst>
          </p:cNvPr>
          <p:cNvSpPr txBox="1"/>
          <p:nvPr/>
        </p:nvSpPr>
        <p:spPr>
          <a:xfrm>
            <a:off x="9596761" y="4935985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임영서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D2E7C5-AFBC-455D-B7C3-19C381DCE19F}"/>
              </a:ext>
            </a:extLst>
          </p:cNvPr>
          <p:cNvSpPr txBox="1"/>
          <p:nvPr/>
        </p:nvSpPr>
        <p:spPr>
          <a:xfrm>
            <a:off x="9596761" y="5584054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임영서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9C6297-E148-4BF8-BF69-1BCF42FB0C1D}"/>
              </a:ext>
            </a:extLst>
          </p:cNvPr>
          <p:cNvSpPr txBox="1"/>
          <p:nvPr/>
        </p:nvSpPr>
        <p:spPr>
          <a:xfrm>
            <a:off x="1292338" y="299177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238E71-602E-4FE3-BE5C-084175A46BD5}"/>
              </a:ext>
            </a:extLst>
          </p:cNvPr>
          <p:cNvSpPr txBox="1"/>
          <p:nvPr/>
        </p:nvSpPr>
        <p:spPr>
          <a:xfrm>
            <a:off x="1292338" y="364872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E7BE41-5DDD-4239-96DF-1B8D9A950F0B}"/>
              </a:ext>
            </a:extLst>
          </p:cNvPr>
          <p:cNvSpPr txBox="1"/>
          <p:nvPr/>
        </p:nvSpPr>
        <p:spPr>
          <a:xfrm>
            <a:off x="1292338" y="428791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13053A6-3744-4364-B021-97E21A89D31A}"/>
              </a:ext>
            </a:extLst>
          </p:cNvPr>
          <p:cNvSpPr txBox="1"/>
          <p:nvPr/>
        </p:nvSpPr>
        <p:spPr>
          <a:xfrm>
            <a:off x="1292338" y="490935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276A94-D06B-47F1-92DD-8B1136C718BA}"/>
              </a:ext>
            </a:extLst>
          </p:cNvPr>
          <p:cNvSpPr txBox="1"/>
          <p:nvPr/>
        </p:nvSpPr>
        <p:spPr>
          <a:xfrm>
            <a:off x="1292338" y="554854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A0CE7F-1FF3-466A-ACB2-6ADADC3A3D81}"/>
              </a:ext>
            </a:extLst>
          </p:cNvPr>
          <p:cNvSpPr txBox="1"/>
          <p:nvPr/>
        </p:nvSpPr>
        <p:spPr>
          <a:xfrm>
            <a:off x="5726097" y="230410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Description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3E057E-D7AC-47D8-BBE6-CA50EF6BCF48}"/>
              </a:ext>
            </a:extLst>
          </p:cNvPr>
          <p:cNvSpPr txBox="1"/>
          <p:nvPr/>
        </p:nvSpPr>
        <p:spPr>
          <a:xfrm>
            <a:off x="2192784" y="2228295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Up date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614C11-51F7-4892-A720-D8A0005CEE9A}"/>
              </a:ext>
            </a:extLst>
          </p:cNvPr>
          <p:cNvSpPr txBox="1"/>
          <p:nvPr/>
        </p:nvSpPr>
        <p:spPr>
          <a:xfrm>
            <a:off x="2033408" y="299177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2021.06.20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4E29F5-0A47-4AE8-84D5-DDDFB48A67EA}"/>
              </a:ext>
            </a:extLst>
          </p:cNvPr>
          <p:cNvSpPr txBox="1"/>
          <p:nvPr/>
        </p:nvSpPr>
        <p:spPr>
          <a:xfrm>
            <a:off x="3646708" y="2991775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최초 작성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204462-6331-4858-8012-A9BCAB060C1A}"/>
              </a:ext>
            </a:extLst>
          </p:cNvPr>
          <p:cNvSpPr txBox="1"/>
          <p:nvPr/>
        </p:nvSpPr>
        <p:spPr>
          <a:xfrm>
            <a:off x="1151274" y="222829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Num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614C11-51F7-4892-A720-D8A0005CEE9A}"/>
              </a:ext>
            </a:extLst>
          </p:cNvPr>
          <p:cNvSpPr txBox="1"/>
          <p:nvPr/>
        </p:nvSpPr>
        <p:spPr>
          <a:xfrm>
            <a:off x="2033408" y="3623543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2021.06.22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C614C11-51F7-4892-A720-D8A0005CEE9A}"/>
              </a:ext>
            </a:extLst>
          </p:cNvPr>
          <p:cNvSpPr txBox="1"/>
          <p:nvPr/>
        </p:nvSpPr>
        <p:spPr>
          <a:xfrm>
            <a:off x="2033408" y="4288561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2021.06.23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486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4128" y="611849"/>
            <a:ext cx="9720072" cy="1499616"/>
          </a:xfrm>
        </p:spPr>
        <p:txBody>
          <a:bodyPr/>
          <a:lstStyle/>
          <a:p>
            <a:r>
              <a:rPr lang="ko-KR" altLang="en-US" dirty="0"/>
              <a:t>정보 구조도</a:t>
            </a:r>
          </a:p>
        </p:txBody>
      </p: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A35A0938-FBF3-482A-98BF-54442BC465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7667198"/>
              </p:ext>
            </p:extLst>
          </p:nvPr>
        </p:nvGraphicFramePr>
        <p:xfrm>
          <a:off x="399495" y="-71021"/>
          <a:ext cx="11390051" cy="69290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441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DF905E-3BB3-45CE-82DF-0280F9318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서비스 흐름도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FD2C6B-D7A0-4CF7-9B85-4AF01EB6F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25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와이어프레임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4390" y="1762298"/>
            <a:ext cx="1879261" cy="42138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97730" y="5976128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메인 페이지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367" y="1762298"/>
            <a:ext cx="1925798" cy="42138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23941" y="5976128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서브 페이지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9926" y="2264423"/>
            <a:ext cx="2588059" cy="258189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20451" y="4841245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상세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961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8AD1DE-78E3-46FE-B2CD-5D072215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스토리보드 화면 설계</a:t>
            </a:r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029" y="1845426"/>
            <a:ext cx="3217610" cy="4120632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4896196" y="2169622"/>
            <a:ext cx="21280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024255" y="1984956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비주얼</a:t>
            </a:r>
            <a:r>
              <a:rPr lang="ko-KR" altLang="en-US" dirty="0" smtClean="0"/>
              <a:t> 배너 이미지</a:t>
            </a:r>
            <a:endParaRPr lang="ko-KR" altLang="en-US" dirty="0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4713316" y="2759825"/>
            <a:ext cx="23109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4896196" y="3358342"/>
            <a:ext cx="21280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4796444" y="3905742"/>
            <a:ext cx="23358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4239491" y="4621876"/>
            <a:ext cx="2784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024255" y="4515526"/>
            <a:ext cx="2568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유튜브 영상</a:t>
            </a:r>
            <a:r>
              <a:rPr lang="en-US" altLang="ko-KR" dirty="0"/>
              <a:t> </a:t>
            </a:r>
            <a:r>
              <a:rPr lang="en-US" altLang="ko-KR" dirty="0" smtClean="0"/>
              <a:t>–</a:t>
            </a:r>
            <a:r>
              <a:rPr lang="ko-KR" altLang="en-US" dirty="0" err="1" smtClean="0"/>
              <a:t>슈링크리프팅</a:t>
            </a:r>
            <a:r>
              <a:rPr lang="ko-KR" altLang="en-US" dirty="0" smtClean="0"/>
              <a:t> 관련 영상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024255" y="2626277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주요 서비스 아이콘화 </a:t>
            </a:r>
            <a:endParaRPr lang="ko-KR" altLang="en-US" dirty="0"/>
          </a:p>
        </p:txBody>
      </p:sp>
      <p:cxnSp>
        <p:nvCxnSpPr>
          <p:cNvPr id="25" name="직선 연결선 24"/>
          <p:cNvCxnSpPr/>
          <p:nvPr/>
        </p:nvCxnSpPr>
        <p:spPr>
          <a:xfrm flipV="1">
            <a:off x="4330931" y="1680065"/>
            <a:ext cx="0" cy="2250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4330931" y="1680065"/>
            <a:ext cx="27099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011785" y="1567620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메인 메뉴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040881" y="3088119"/>
            <a:ext cx="1694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클리닉에 대한 설명</a:t>
            </a:r>
            <a:endParaRPr lang="en-US" altLang="ko-KR" dirty="0" smtClean="0"/>
          </a:p>
          <a:p>
            <a:r>
              <a:rPr lang="ko-KR" altLang="en-US" dirty="0" smtClean="0"/>
              <a:t>클리닉 서브페이지로 이동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132252" y="3814230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뷰라인</a:t>
            </a:r>
            <a:r>
              <a:rPr lang="ko-KR" altLang="en-US" dirty="0" smtClean="0"/>
              <a:t> 스토리</a:t>
            </a:r>
            <a:r>
              <a:rPr lang="en-US" altLang="ko-KR" dirty="0"/>
              <a:t> </a:t>
            </a:r>
            <a:r>
              <a:rPr lang="ko-KR" altLang="en-US" dirty="0" smtClean="0"/>
              <a:t>아이콘화 및 텍스트 내용</a:t>
            </a:r>
            <a:endParaRPr lang="ko-KR" altLang="en-US" dirty="0"/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4796444" y="5237018"/>
            <a:ext cx="22444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097512" y="5123600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공지사항 및 이벤트</a:t>
            </a:r>
            <a:endParaRPr lang="ko-KR" altLang="en-US" dirty="0"/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4896196" y="5760720"/>
            <a:ext cx="22013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132252" y="564099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푸터</a:t>
            </a:r>
            <a:endParaRPr lang="ko-KR" altLang="en-US" dirty="0"/>
          </a:p>
        </p:txBody>
      </p:sp>
      <p:cxnSp>
        <p:nvCxnSpPr>
          <p:cNvPr id="38" name="직선 연결선 37"/>
          <p:cNvCxnSpPr/>
          <p:nvPr/>
        </p:nvCxnSpPr>
        <p:spPr>
          <a:xfrm flipV="1">
            <a:off x="4713316" y="1335024"/>
            <a:ext cx="0" cy="570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4713316" y="1335024"/>
            <a:ext cx="4022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735576" y="1197556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상단 메뉴 아이콘화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2951018" y="594675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메인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677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스토리보드 화면 설계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1188" y="1995054"/>
            <a:ext cx="3073568" cy="4022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67892" y="6017779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서브 페이지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4671753" y="2051580"/>
            <a:ext cx="24106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65818" y="1945176"/>
            <a:ext cx="17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메인 메뉴 및 상단 메뉴</a:t>
            </a:r>
            <a:endParaRPr lang="ko-KR" altLang="en-US" dirty="0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4671753" y="2676698"/>
            <a:ext cx="2468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099070" y="2568632"/>
            <a:ext cx="2355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비주얼</a:t>
            </a:r>
            <a:r>
              <a:rPr lang="ko-KR" altLang="en-US" dirty="0" smtClean="0"/>
              <a:t> 배너 이미지 및 텍스트 제목</a:t>
            </a:r>
            <a:endParaRPr lang="ko-KR" altLang="en-US" dirty="0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4522124" y="3175462"/>
            <a:ext cx="26766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4463935" y="3790604"/>
            <a:ext cx="2759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4671753" y="2377440"/>
            <a:ext cx="2468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99070" y="2266756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해당 페이지의 서브 메뉴가 나오는 서브 버튼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198822" y="3075460"/>
            <a:ext cx="196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이미지 및 텍스트 제목</a:t>
            </a:r>
            <a:r>
              <a:rPr lang="en-US" altLang="ko-KR" dirty="0" smtClean="0"/>
              <a:t>/</a:t>
            </a:r>
            <a:r>
              <a:rPr lang="ko-KR" altLang="en-US" dirty="0" smtClean="0"/>
              <a:t>설명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223760" y="3674468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체크 사항 솔루션</a:t>
            </a:r>
            <a:endParaRPr lang="ko-KR" altLang="en-US" dirty="0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4364182" y="4247804"/>
            <a:ext cx="29177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70451" y="4148052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시술 설명 및 이미지</a:t>
            </a:r>
            <a:endParaRPr lang="ko-KR" altLang="en-US" dirty="0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4364182" y="4854633"/>
            <a:ext cx="3017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301253" y="4697435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관리 솔루션 설명 및 이미지</a:t>
            </a:r>
            <a:endParaRPr lang="ko-KR" altLang="en-US" dirty="0"/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4671753" y="5835535"/>
            <a:ext cx="27099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365076" y="572961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푸터</a:t>
            </a:r>
            <a:endParaRPr lang="ko-KR" altLang="en-US" dirty="0"/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4522124" y="5270269"/>
            <a:ext cx="29177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439891" y="51567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관련 이미지 배너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84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스토리보드 화면 설계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319" y="2084832"/>
            <a:ext cx="3729620" cy="37207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81625" y="5805572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상세 페이지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5345084" y="2211185"/>
            <a:ext cx="19867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323904" y="2084832"/>
            <a:ext cx="17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메인 메뉴 및 상단 메뉴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5037513" y="3516284"/>
            <a:ext cx="2394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5253644" y="5453149"/>
            <a:ext cx="22943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547956" y="533677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푸터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431578" y="3399782"/>
            <a:ext cx="2319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뷰라인의</a:t>
            </a:r>
            <a:r>
              <a:rPr lang="ko-KR" altLang="en-US" dirty="0" smtClean="0"/>
              <a:t> 시술 단계</a:t>
            </a:r>
            <a:r>
              <a:rPr lang="en-US" altLang="ko-KR" dirty="0" smtClean="0"/>
              <a:t>(1~4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이미지와 텍스트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802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전체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전체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전체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445</TotalTime>
  <Words>373</Words>
  <Application>Microsoft Office PowerPoint</Application>
  <PresentationFormat>와이드스크린</PresentationFormat>
  <Paragraphs>142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HY얕은샘물M</vt:lpstr>
      <vt:lpstr>Tw Cen MT</vt:lpstr>
      <vt:lpstr>Tw Cen MT Condensed</vt:lpstr>
      <vt:lpstr>Wingdings 3</vt:lpstr>
      <vt:lpstr>전체</vt:lpstr>
      <vt:lpstr>뷰라인의원  기획서</vt:lpstr>
      <vt:lpstr>목차</vt:lpstr>
      <vt:lpstr>개정 이력</vt:lpstr>
      <vt:lpstr>정보 구조도</vt:lpstr>
      <vt:lpstr>서비스 흐름도</vt:lpstr>
      <vt:lpstr>와이어프레임</vt:lpstr>
      <vt:lpstr>스토리보드 화면 설계</vt:lpstr>
      <vt:lpstr>스토리보드 화면 설계</vt:lpstr>
      <vt:lpstr>스토리보드 화면 설계</vt:lpstr>
      <vt:lpstr>페이지 시안</vt:lpstr>
      <vt:lpstr>비주얼 콘셉트 배너-메인 페이지</vt:lpstr>
      <vt:lpstr>비주얼 콘셉트 배너-서브 페이지</vt:lpstr>
      <vt:lpstr>비주얼 콘셉트 배너-팝업창</vt:lpstr>
      <vt:lpstr>요소별 아이콘</vt:lpstr>
      <vt:lpstr>콘텐츠 배치 구조-메인 페이지</vt:lpstr>
      <vt:lpstr>콘텐츠 배치 구조-서브 페이지</vt:lpstr>
      <vt:lpstr>콘텐츠 배치 구조- 상세 페이지</vt:lpstr>
      <vt:lpstr>매체별 레이아웃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기획서</dc:title>
  <dc:creator>Green</dc:creator>
  <cp:lastModifiedBy>admin</cp:lastModifiedBy>
  <cp:revision>28</cp:revision>
  <dcterms:created xsi:type="dcterms:W3CDTF">2021-06-18T08:56:14Z</dcterms:created>
  <dcterms:modified xsi:type="dcterms:W3CDTF">2021-06-23T14:07:16Z</dcterms:modified>
</cp:coreProperties>
</file>